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79" r:id="rId11"/>
    <p:sldId id="265" r:id="rId12"/>
    <p:sldId id="267" r:id="rId13"/>
    <p:sldId id="266" r:id="rId14"/>
    <p:sldId id="268" r:id="rId15"/>
    <p:sldId id="269" r:id="rId16"/>
    <p:sldId id="270" r:id="rId17"/>
    <p:sldId id="271" r:id="rId18"/>
    <p:sldId id="272" r:id="rId19"/>
    <p:sldId id="273" r:id="rId20"/>
    <p:sldId id="275" r:id="rId21"/>
    <p:sldId id="276" r:id="rId22"/>
    <p:sldId id="277" r:id="rId23"/>
    <p:sldId id="27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4757" autoAdjust="0"/>
  </p:normalViewPr>
  <p:slideViewPr>
    <p:cSldViewPr snapToGrid="0">
      <p:cViewPr varScale="1">
        <p:scale>
          <a:sx n="63" d="100"/>
          <a:sy n="63" d="100"/>
        </p:scale>
        <p:origin x="499"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6D518FB-C422-453F-8D64-2CD4E53EA171}" type="doc">
      <dgm:prSet loTypeId="urn:microsoft.com/office/officeart/2008/layout/LinedList" loCatId="list" qsTypeId="urn:microsoft.com/office/officeart/2005/8/quickstyle/simple1" qsCatId="simple" csTypeId="urn:microsoft.com/office/officeart/2005/8/colors/colorful2" csCatId="colorful" phldr="1"/>
      <dgm:spPr/>
      <dgm:t>
        <a:bodyPr/>
        <a:lstStyle/>
        <a:p>
          <a:endParaRPr lang="en-US"/>
        </a:p>
      </dgm:t>
    </dgm:pt>
    <dgm:pt modelId="{FFFB04B4-CC6E-4F6F-9F50-94DC31592A79}">
      <dgm:prSet phldrT="[Text]" custT="1"/>
      <dgm:spPr/>
      <dgm:t>
        <a:bodyPr/>
        <a:lstStyle/>
        <a:p>
          <a:pPr>
            <a:buNone/>
          </a:pPr>
          <a:r>
            <a:rPr lang="en-US" sz="3600" dirty="0"/>
            <a:t>Mother o’ mine, O mother o’ mine!</a:t>
          </a:r>
        </a:p>
      </dgm:t>
    </dgm:pt>
    <dgm:pt modelId="{CBEE59DC-AEE4-4571-9E11-48797EA4F8C3}" type="parTrans" cxnId="{550D46B3-C602-4A95-9237-0DB3A758626B}">
      <dgm:prSet/>
      <dgm:spPr/>
      <dgm:t>
        <a:bodyPr/>
        <a:lstStyle/>
        <a:p>
          <a:endParaRPr lang="en-US" sz="2800"/>
        </a:p>
      </dgm:t>
    </dgm:pt>
    <dgm:pt modelId="{344A40B5-45C4-44C2-B215-A522D86012F4}" type="sibTrans" cxnId="{550D46B3-C602-4A95-9237-0DB3A758626B}">
      <dgm:prSet/>
      <dgm:spPr/>
      <dgm:t>
        <a:bodyPr/>
        <a:lstStyle/>
        <a:p>
          <a:endParaRPr lang="en-US" sz="2800"/>
        </a:p>
      </dgm:t>
    </dgm:pt>
    <dgm:pt modelId="{8DA41EA6-2E0E-4AE2-87B4-0BC0C1CBDB60}">
      <dgm:prSet custT="1"/>
      <dgm:spPr/>
      <dgm:t>
        <a:bodyPr/>
        <a:lstStyle/>
        <a:p>
          <a:pPr>
            <a:buNone/>
          </a:pPr>
          <a:r>
            <a:rPr lang="en-US" sz="3600"/>
            <a:t>If I were hanged on the highest hill,</a:t>
          </a:r>
        </a:p>
      </dgm:t>
    </dgm:pt>
    <dgm:pt modelId="{60E882AB-DDD7-42EE-9C8B-A6B9FC0B40BE}" type="parTrans" cxnId="{6CB75AD3-2A94-48DB-9E80-F0E9C0F33921}">
      <dgm:prSet/>
      <dgm:spPr/>
      <dgm:t>
        <a:bodyPr/>
        <a:lstStyle/>
        <a:p>
          <a:endParaRPr lang="en-US" sz="2800"/>
        </a:p>
      </dgm:t>
    </dgm:pt>
    <dgm:pt modelId="{C156BB9F-4176-4962-92A0-A2348B28FFAB}" type="sibTrans" cxnId="{6CB75AD3-2A94-48DB-9E80-F0E9C0F33921}">
      <dgm:prSet/>
      <dgm:spPr/>
      <dgm:t>
        <a:bodyPr/>
        <a:lstStyle/>
        <a:p>
          <a:endParaRPr lang="en-US" sz="2800"/>
        </a:p>
      </dgm:t>
    </dgm:pt>
    <dgm:pt modelId="{B99893A1-1C82-4C1F-9B32-FD7E6D266643}">
      <dgm:prSet custT="1"/>
      <dgm:spPr/>
      <dgm:t>
        <a:bodyPr/>
        <a:lstStyle/>
        <a:p>
          <a:pPr>
            <a:buNone/>
          </a:pPr>
          <a:r>
            <a:rPr lang="en-US" sz="3600"/>
            <a:t>Mother o’ mine, O mother o’ mine!</a:t>
          </a:r>
        </a:p>
      </dgm:t>
    </dgm:pt>
    <dgm:pt modelId="{9C43266E-DBD6-4C8D-844E-2879D468481C}" type="parTrans" cxnId="{6243E579-D07D-43E4-AE1D-53C359AE7604}">
      <dgm:prSet/>
      <dgm:spPr/>
      <dgm:t>
        <a:bodyPr/>
        <a:lstStyle/>
        <a:p>
          <a:endParaRPr lang="en-US" sz="2800"/>
        </a:p>
      </dgm:t>
    </dgm:pt>
    <dgm:pt modelId="{52BC95BD-58D5-4F3C-A16B-676240B795BB}" type="sibTrans" cxnId="{6243E579-D07D-43E4-AE1D-53C359AE7604}">
      <dgm:prSet/>
      <dgm:spPr/>
      <dgm:t>
        <a:bodyPr/>
        <a:lstStyle/>
        <a:p>
          <a:endParaRPr lang="en-US" sz="2800"/>
        </a:p>
      </dgm:t>
    </dgm:pt>
    <dgm:pt modelId="{6D996036-CF14-4729-88CB-0C34919EB264}">
      <dgm:prSet custT="1"/>
      <dgm:spPr/>
      <dgm:t>
        <a:bodyPr/>
        <a:lstStyle/>
        <a:p>
          <a:pPr>
            <a:buNone/>
          </a:pPr>
          <a:r>
            <a:rPr lang="en-US" sz="3600"/>
            <a:t>I know whose love would follow me still,</a:t>
          </a:r>
        </a:p>
      </dgm:t>
    </dgm:pt>
    <dgm:pt modelId="{7D7B2840-1B5C-4C6A-AC05-618A6BC73A59}" type="parTrans" cxnId="{8C49AB1C-1014-4DBD-A469-7D201040997C}">
      <dgm:prSet/>
      <dgm:spPr/>
      <dgm:t>
        <a:bodyPr/>
        <a:lstStyle/>
        <a:p>
          <a:endParaRPr lang="en-US" sz="2800"/>
        </a:p>
      </dgm:t>
    </dgm:pt>
    <dgm:pt modelId="{B91A0034-3FFA-40EB-8AD8-5209A6B7F85C}" type="sibTrans" cxnId="{8C49AB1C-1014-4DBD-A469-7D201040997C}">
      <dgm:prSet/>
      <dgm:spPr/>
      <dgm:t>
        <a:bodyPr/>
        <a:lstStyle/>
        <a:p>
          <a:endParaRPr lang="en-US" sz="2800"/>
        </a:p>
      </dgm:t>
    </dgm:pt>
    <dgm:pt modelId="{37A72F5D-0B38-46BA-8FB4-6EEA3B31B554}">
      <dgm:prSet custT="1"/>
      <dgm:spPr/>
      <dgm:t>
        <a:bodyPr/>
        <a:lstStyle/>
        <a:p>
          <a:pPr>
            <a:buNone/>
          </a:pPr>
          <a:r>
            <a:rPr lang="en-US" sz="3600"/>
            <a:t>Mother o’ mine, O mother o’ mine!</a:t>
          </a:r>
        </a:p>
      </dgm:t>
    </dgm:pt>
    <dgm:pt modelId="{CE6C3790-A4DF-48D6-9AA1-B09F81B2327E}" type="parTrans" cxnId="{A84A2313-9D8D-4FB4-ABC5-9EDBEAA0DE7D}">
      <dgm:prSet/>
      <dgm:spPr/>
      <dgm:t>
        <a:bodyPr/>
        <a:lstStyle/>
        <a:p>
          <a:endParaRPr lang="en-US" sz="2800"/>
        </a:p>
      </dgm:t>
    </dgm:pt>
    <dgm:pt modelId="{BFCD8D2E-085F-4242-94D8-03FAD09E257E}" type="sibTrans" cxnId="{A84A2313-9D8D-4FB4-ABC5-9EDBEAA0DE7D}">
      <dgm:prSet/>
      <dgm:spPr/>
      <dgm:t>
        <a:bodyPr/>
        <a:lstStyle/>
        <a:p>
          <a:endParaRPr lang="en-US" sz="2800"/>
        </a:p>
      </dgm:t>
    </dgm:pt>
    <dgm:pt modelId="{43456BC4-9841-4C9F-B220-B1E509F7840A}">
      <dgm:prSet custT="1"/>
      <dgm:spPr/>
      <dgm:t>
        <a:bodyPr/>
        <a:lstStyle/>
        <a:p>
          <a:pPr>
            <a:buNone/>
          </a:pPr>
          <a:r>
            <a:rPr lang="en-US" sz="3600"/>
            <a:t>If I were drowned in the deepest sea,</a:t>
          </a:r>
        </a:p>
      </dgm:t>
    </dgm:pt>
    <dgm:pt modelId="{C6088B92-BB5E-487E-A0A5-CC301D44DBDB}" type="parTrans" cxnId="{F84C815B-48A8-4B50-A423-BE5D1EDC977C}">
      <dgm:prSet/>
      <dgm:spPr/>
      <dgm:t>
        <a:bodyPr/>
        <a:lstStyle/>
        <a:p>
          <a:endParaRPr lang="en-US" sz="2800"/>
        </a:p>
      </dgm:t>
    </dgm:pt>
    <dgm:pt modelId="{4281025C-38BE-4B8E-BFF1-A11217BBFE37}" type="sibTrans" cxnId="{F84C815B-48A8-4B50-A423-BE5D1EDC977C}">
      <dgm:prSet/>
      <dgm:spPr/>
      <dgm:t>
        <a:bodyPr/>
        <a:lstStyle/>
        <a:p>
          <a:endParaRPr lang="en-US" sz="2800"/>
        </a:p>
      </dgm:t>
    </dgm:pt>
    <dgm:pt modelId="{CA169E2E-8C0F-4F2A-AC4F-4B7CCC0F864C}">
      <dgm:prSet custT="1"/>
      <dgm:spPr/>
      <dgm:t>
        <a:bodyPr/>
        <a:lstStyle/>
        <a:p>
          <a:pPr>
            <a:buNone/>
          </a:pPr>
          <a:r>
            <a:rPr lang="en-US" sz="3600"/>
            <a:t>Mother o’ mine, O mother o’ mine!</a:t>
          </a:r>
        </a:p>
      </dgm:t>
    </dgm:pt>
    <dgm:pt modelId="{51740F8F-FFC8-414D-927D-2BCB2931EBCB}" type="parTrans" cxnId="{42409F10-8338-4BF3-8371-A3BCB133BE7C}">
      <dgm:prSet/>
      <dgm:spPr/>
      <dgm:t>
        <a:bodyPr/>
        <a:lstStyle/>
        <a:p>
          <a:endParaRPr lang="en-US" sz="2800"/>
        </a:p>
      </dgm:t>
    </dgm:pt>
    <dgm:pt modelId="{27E7F7ED-4FAA-4122-95F5-9CF99051892A}" type="sibTrans" cxnId="{42409F10-8338-4BF3-8371-A3BCB133BE7C}">
      <dgm:prSet/>
      <dgm:spPr/>
      <dgm:t>
        <a:bodyPr/>
        <a:lstStyle/>
        <a:p>
          <a:endParaRPr lang="en-US" sz="2800"/>
        </a:p>
      </dgm:t>
    </dgm:pt>
    <dgm:pt modelId="{FD6FF2D1-3F3B-47C0-980A-31DC4DBB58A8}">
      <dgm:prSet custT="1"/>
      <dgm:spPr/>
      <dgm:t>
        <a:bodyPr/>
        <a:lstStyle/>
        <a:p>
          <a:pPr>
            <a:buNone/>
          </a:pPr>
          <a:r>
            <a:rPr lang="en-US" sz="3600"/>
            <a:t>I know whose tears would come down to me,</a:t>
          </a:r>
        </a:p>
      </dgm:t>
    </dgm:pt>
    <dgm:pt modelId="{75381A4D-88D1-456C-AA22-8F436C837362}" type="parTrans" cxnId="{F486FF0D-2CB9-43B6-8E0E-FDCE1D65D96E}">
      <dgm:prSet/>
      <dgm:spPr/>
      <dgm:t>
        <a:bodyPr/>
        <a:lstStyle/>
        <a:p>
          <a:endParaRPr lang="en-US" sz="2800"/>
        </a:p>
      </dgm:t>
    </dgm:pt>
    <dgm:pt modelId="{8AC05243-9319-413B-90C5-9C6EB1F96220}" type="sibTrans" cxnId="{F486FF0D-2CB9-43B6-8E0E-FDCE1D65D96E}">
      <dgm:prSet/>
      <dgm:spPr/>
      <dgm:t>
        <a:bodyPr/>
        <a:lstStyle/>
        <a:p>
          <a:endParaRPr lang="en-US" sz="2800"/>
        </a:p>
      </dgm:t>
    </dgm:pt>
    <dgm:pt modelId="{7AEDAC11-AE16-484E-943C-F5FCD1D80433}">
      <dgm:prSet custT="1"/>
      <dgm:spPr/>
      <dgm:t>
        <a:bodyPr/>
        <a:lstStyle/>
        <a:p>
          <a:r>
            <a:rPr lang="en-US" sz="3600"/>
            <a:t>Mother o’ mine, O mother o’ mine!</a:t>
          </a:r>
        </a:p>
      </dgm:t>
    </dgm:pt>
    <dgm:pt modelId="{76215C57-8C5A-4147-9D4D-A996260D8E45}" type="parTrans" cxnId="{926E991A-A1AB-4E31-A22F-FE6A1B28ADD8}">
      <dgm:prSet/>
      <dgm:spPr/>
      <dgm:t>
        <a:bodyPr/>
        <a:lstStyle/>
        <a:p>
          <a:endParaRPr lang="en-US" sz="2800"/>
        </a:p>
      </dgm:t>
    </dgm:pt>
    <dgm:pt modelId="{0F486AAF-837B-4DE4-B1AE-9BF27B22BD4D}" type="sibTrans" cxnId="{926E991A-A1AB-4E31-A22F-FE6A1B28ADD8}">
      <dgm:prSet/>
      <dgm:spPr/>
      <dgm:t>
        <a:bodyPr/>
        <a:lstStyle/>
        <a:p>
          <a:endParaRPr lang="en-US" sz="2800"/>
        </a:p>
      </dgm:t>
    </dgm:pt>
    <dgm:pt modelId="{6B1D53FE-E110-46C2-A409-5C84E60FD572}" type="pres">
      <dgm:prSet presAssocID="{86D518FB-C422-453F-8D64-2CD4E53EA171}" presName="vert0" presStyleCnt="0">
        <dgm:presLayoutVars>
          <dgm:dir/>
          <dgm:animOne val="branch"/>
          <dgm:animLvl val="lvl"/>
        </dgm:presLayoutVars>
      </dgm:prSet>
      <dgm:spPr/>
    </dgm:pt>
    <dgm:pt modelId="{7367E5BC-35CF-4096-AD59-C8913E4E37E5}" type="pres">
      <dgm:prSet presAssocID="{FFFB04B4-CC6E-4F6F-9F50-94DC31592A79}" presName="thickLine" presStyleLbl="alignNode1" presStyleIdx="0" presStyleCnt="9"/>
      <dgm:spPr/>
    </dgm:pt>
    <dgm:pt modelId="{DC00967E-F685-4713-AA15-8BDA7C522039}" type="pres">
      <dgm:prSet presAssocID="{FFFB04B4-CC6E-4F6F-9F50-94DC31592A79}" presName="horz1" presStyleCnt="0"/>
      <dgm:spPr/>
    </dgm:pt>
    <dgm:pt modelId="{371933A0-F6E2-49A1-B879-877B9A99A672}" type="pres">
      <dgm:prSet presAssocID="{FFFB04B4-CC6E-4F6F-9F50-94DC31592A79}" presName="tx1" presStyleLbl="revTx" presStyleIdx="0" presStyleCnt="9"/>
      <dgm:spPr/>
    </dgm:pt>
    <dgm:pt modelId="{B90BEB39-D266-4682-BAF9-ABAA3B2E9935}" type="pres">
      <dgm:prSet presAssocID="{FFFB04B4-CC6E-4F6F-9F50-94DC31592A79}" presName="vert1" presStyleCnt="0"/>
      <dgm:spPr/>
    </dgm:pt>
    <dgm:pt modelId="{538C7931-A046-432F-91D7-751BF7FAFA2E}" type="pres">
      <dgm:prSet presAssocID="{8DA41EA6-2E0E-4AE2-87B4-0BC0C1CBDB60}" presName="thickLine" presStyleLbl="alignNode1" presStyleIdx="1" presStyleCnt="9"/>
      <dgm:spPr/>
    </dgm:pt>
    <dgm:pt modelId="{D5129664-863E-405A-93EA-2F4BB2F56AD0}" type="pres">
      <dgm:prSet presAssocID="{8DA41EA6-2E0E-4AE2-87B4-0BC0C1CBDB60}" presName="horz1" presStyleCnt="0"/>
      <dgm:spPr/>
    </dgm:pt>
    <dgm:pt modelId="{CE019BDD-8AB0-45F2-8742-328D50082943}" type="pres">
      <dgm:prSet presAssocID="{8DA41EA6-2E0E-4AE2-87B4-0BC0C1CBDB60}" presName="tx1" presStyleLbl="revTx" presStyleIdx="1" presStyleCnt="9"/>
      <dgm:spPr/>
    </dgm:pt>
    <dgm:pt modelId="{45F7161F-8E5C-408D-A184-B560864EF93C}" type="pres">
      <dgm:prSet presAssocID="{8DA41EA6-2E0E-4AE2-87B4-0BC0C1CBDB60}" presName="vert1" presStyleCnt="0"/>
      <dgm:spPr/>
    </dgm:pt>
    <dgm:pt modelId="{D7E9B3D4-74E5-47C4-A0B1-8212EADBE9A6}" type="pres">
      <dgm:prSet presAssocID="{B99893A1-1C82-4C1F-9B32-FD7E6D266643}" presName="thickLine" presStyleLbl="alignNode1" presStyleIdx="2" presStyleCnt="9"/>
      <dgm:spPr/>
    </dgm:pt>
    <dgm:pt modelId="{9648F7FD-DB9A-42A4-8BD7-3FA2475E8EB1}" type="pres">
      <dgm:prSet presAssocID="{B99893A1-1C82-4C1F-9B32-FD7E6D266643}" presName="horz1" presStyleCnt="0"/>
      <dgm:spPr/>
    </dgm:pt>
    <dgm:pt modelId="{92958254-51EB-4C95-9EC6-DF00BB6E1FC4}" type="pres">
      <dgm:prSet presAssocID="{B99893A1-1C82-4C1F-9B32-FD7E6D266643}" presName="tx1" presStyleLbl="revTx" presStyleIdx="2" presStyleCnt="9"/>
      <dgm:spPr/>
    </dgm:pt>
    <dgm:pt modelId="{12B72972-EAE6-40D8-A4A3-87DF531310F7}" type="pres">
      <dgm:prSet presAssocID="{B99893A1-1C82-4C1F-9B32-FD7E6D266643}" presName="vert1" presStyleCnt="0"/>
      <dgm:spPr/>
    </dgm:pt>
    <dgm:pt modelId="{16C88B18-1C52-43D6-B12A-C9AC095D68B8}" type="pres">
      <dgm:prSet presAssocID="{6D996036-CF14-4729-88CB-0C34919EB264}" presName="thickLine" presStyleLbl="alignNode1" presStyleIdx="3" presStyleCnt="9"/>
      <dgm:spPr/>
    </dgm:pt>
    <dgm:pt modelId="{63D68D96-BF3A-4637-8BA0-C37D77D856B4}" type="pres">
      <dgm:prSet presAssocID="{6D996036-CF14-4729-88CB-0C34919EB264}" presName="horz1" presStyleCnt="0"/>
      <dgm:spPr/>
    </dgm:pt>
    <dgm:pt modelId="{7FBC91F6-6A6D-41EC-AE60-3C8F2FDB1BCE}" type="pres">
      <dgm:prSet presAssocID="{6D996036-CF14-4729-88CB-0C34919EB264}" presName="tx1" presStyleLbl="revTx" presStyleIdx="3" presStyleCnt="9"/>
      <dgm:spPr/>
    </dgm:pt>
    <dgm:pt modelId="{5366D029-7643-434B-A435-3DC002852F0B}" type="pres">
      <dgm:prSet presAssocID="{6D996036-CF14-4729-88CB-0C34919EB264}" presName="vert1" presStyleCnt="0"/>
      <dgm:spPr/>
    </dgm:pt>
    <dgm:pt modelId="{3F8A01B6-CDC7-49E9-89F6-106E2F67B930}" type="pres">
      <dgm:prSet presAssocID="{37A72F5D-0B38-46BA-8FB4-6EEA3B31B554}" presName="thickLine" presStyleLbl="alignNode1" presStyleIdx="4" presStyleCnt="9"/>
      <dgm:spPr/>
    </dgm:pt>
    <dgm:pt modelId="{DDBD7B6E-C615-4BC3-B18C-66A8AA9E753D}" type="pres">
      <dgm:prSet presAssocID="{37A72F5D-0B38-46BA-8FB4-6EEA3B31B554}" presName="horz1" presStyleCnt="0"/>
      <dgm:spPr/>
    </dgm:pt>
    <dgm:pt modelId="{596A7AEC-6F7D-4079-B3AC-D0AA02CD5CC2}" type="pres">
      <dgm:prSet presAssocID="{37A72F5D-0B38-46BA-8FB4-6EEA3B31B554}" presName="tx1" presStyleLbl="revTx" presStyleIdx="4" presStyleCnt="9"/>
      <dgm:spPr/>
    </dgm:pt>
    <dgm:pt modelId="{94086BF5-6E5E-4AF7-916C-01FF91653D11}" type="pres">
      <dgm:prSet presAssocID="{37A72F5D-0B38-46BA-8FB4-6EEA3B31B554}" presName="vert1" presStyleCnt="0"/>
      <dgm:spPr/>
    </dgm:pt>
    <dgm:pt modelId="{324CEFD2-27E1-4E81-9B04-DD6BAF5E2E88}" type="pres">
      <dgm:prSet presAssocID="{43456BC4-9841-4C9F-B220-B1E509F7840A}" presName="thickLine" presStyleLbl="alignNode1" presStyleIdx="5" presStyleCnt="9"/>
      <dgm:spPr/>
    </dgm:pt>
    <dgm:pt modelId="{797C4B63-984B-4BD3-9A8F-BC7FF530D4E6}" type="pres">
      <dgm:prSet presAssocID="{43456BC4-9841-4C9F-B220-B1E509F7840A}" presName="horz1" presStyleCnt="0"/>
      <dgm:spPr/>
    </dgm:pt>
    <dgm:pt modelId="{5EDD9235-0F76-48F2-A854-C659B700F5A0}" type="pres">
      <dgm:prSet presAssocID="{43456BC4-9841-4C9F-B220-B1E509F7840A}" presName="tx1" presStyleLbl="revTx" presStyleIdx="5" presStyleCnt="9"/>
      <dgm:spPr/>
    </dgm:pt>
    <dgm:pt modelId="{E84748E4-1394-417D-B3CF-B2731DF709FD}" type="pres">
      <dgm:prSet presAssocID="{43456BC4-9841-4C9F-B220-B1E509F7840A}" presName="vert1" presStyleCnt="0"/>
      <dgm:spPr/>
    </dgm:pt>
    <dgm:pt modelId="{15B02908-A102-4CDA-B833-C3A84E27CBB9}" type="pres">
      <dgm:prSet presAssocID="{CA169E2E-8C0F-4F2A-AC4F-4B7CCC0F864C}" presName="thickLine" presStyleLbl="alignNode1" presStyleIdx="6" presStyleCnt="9"/>
      <dgm:spPr/>
    </dgm:pt>
    <dgm:pt modelId="{0CABDBFD-DBDC-469B-8243-ECB06577C22C}" type="pres">
      <dgm:prSet presAssocID="{CA169E2E-8C0F-4F2A-AC4F-4B7CCC0F864C}" presName="horz1" presStyleCnt="0"/>
      <dgm:spPr/>
    </dgm:pt>
    <dgm:pt modelId="{50962035-9C1B-4882-ACF0-AE69D085F785}" type="pres">
      <dgm:prSet presAssocID="{CA169E2E-8C0F-4F2A-AC4F-4B7CCC0F864C}" presName="tx1" presStyleLbl="revTx" presStyleIdx="6" presStyleCnt="9"/>
      <dgm:spPr/>
    </dgm:pt>
    <dgm:pt modelId="{03C4BBD9-DAFD-47B9-A874-DB09A160583A}" type="pres">
      <dgm:prSet presAssocID="{CA169E2E-8C0F-4F2A-AC4F-4B7CCC0F864C}" presName="vert1" presStyleCnt="0"/>
      <dgm:spPr/>
    </dgm:pt>
    <dgm:pt modelId="{51857FDE-F818-4287-8741-F74DC8D0253D}" type="pres">
      <dgm:prSet presAssocID="{FD6FF2D1-3F3B-47C0-980A-31DC4DBB58A8}" presName="thickLine" presStyleLbl="alignNode1" presStyleIdx="7" presStyleCnt="9"/>
      <dgm:spPr/>
    </dgm:pt>
    <dgm:pt modelId="{EBD3A2CB-4935-4E05-AE62-BCC0EAE3354D}" type="pres">
      <dgm:prSet presAssocID="{FD6FF2D1-3F3B-47C0-980A-31DC4DBB58A8}" presName="horz1" presStyleCnt="0"/>
      <dgm:spPr/>
    </dgm:pt>
    <dgm:pt modelId="{C3360746-3D92-44FB-B633-59D5FCE0FCC6}" type="pres">
      <dgm:prSet presAssocID="{FD6FF2D1-3F3B-47C0-980A-31DC4DBB58A8}" presName="tx1" presStyleLbl="revTx" presStyleIdx="7" presStyleCnt="9"/>
      <dgm:spPr/>
    </dgm:pt>
    <dgm:pt modelId="{D5135E09-BDCD-490A-9AE8-F8EF2CC0E2D1}" type="pres">
      <dgm:prSet presAssocID="{FD6FF2D1-3F3B-47C0-980A-31DC4DBB58A8}" presName="vert1" presStyleCnt="0"/>
      <dgm:spPr/>
    </dgm:pt>
    <dgm:pt modelId="{333065B3-E148-46DF-994A-B28C14D3340C}" type="pres">
      <dgm:prSet presAssocID="{7AEDAC11-AE16-484E-943C-F5FCD1D80433}" presName="thickLine" presStyleLbl="alignNode1" presStyleIdx="8" presStyleCnt="9"/>
      <dgm:spPr/>
    </dgm:pt>
    <dgm:pt modelId="{DE0FB016-6091-4C53-AFC3-52476D467B25}" type="pres">
      <dgm:prSet presAssocID="{7AEDAC11-AE16-484E-943C-F5FCD1D80433}" presName="horz1" presStyleCnt="0"/>
      <dgm:spPr/>
    </dgm:pt>
    <dgm:pt modelId="{758B25D1-B2D9-410F-BEA4-F8D5EFF7CFD5}" type="pres">
      <dgm:prSet presAssocID="{7AEDAC11-AE16-484E-943C-F5FCD1D80433}" presName="tx1" presStyleLbl="revTx" presStyleIdx="8" presStyleCnt="9"/>
      <dgm:spPr/>
    </dgm:pt>
    <dgm:pt modelId="{58717697-C4F9-4B66-84A2-8B5C78B39AA8}" type="pres">
      <dgm:prSet presAssocID="{7AEDAC11-AE16-484E-943C-F5FCD1D80433}" presName="vert1" presStyleCnt="0"/>
      <dgm:spPr/>
    </dgm:pt>
  </dgm:ptLst>
  <dgm:cxnLst>
    <dgm:cxn modelId="{F486FF0D-2CB9-43B6-8E0E-FDCE1D65D96E}" srcId="{86D518FB-C422-453F-8D64-2CD4E53EA171}" destId="{FD6FF2D1-3F3B-47C0-980A-31DC4DBB58A8}" srcOrd="7" destOrd="0" parTransId="{75381A4D-88D1-456C-AA22-8F436C837362}" sibTransId="{8AC05243-9319-413B-90C5-9C6EB1F96220}"/>
    <dgm:cxn modelId="{42409F10-8338-4BF3-8371-A3BCB133BE7C}" srcId="{86D518FB-C422-453F-8D64-2CD4E53EA171}" destId="{CA169E2E-8C0F-4F2A-AC4F-4B7CCC0F864C}" srcOrd="6" destOrd="0" parTransId="{51740F8F-FFC8-414D-927D-2BCB2931EBCB}" sibTransId="{27E7F7ED-4FAA-4122-95F5-9CF99051892A}"/>
    <dgm:cxn modelId="{A84A2313-9D8D-4FB4-ABC5-9EDBEAA0DE7D}" srcId="{86D518FB-C422-453F-8D64-2CD4E53EA171}" destId="{37A72F5D-0B38-46BA-8FB4-6EEA3B31B554}" srcOrd="4" destOrd="0" parTransId="{CE6C3790-A4DF-48D6-9AA1-B09F81B2327E}" sibTransId="{BFCD8D2E-085F-4242-94D8-03FAD09E257E}"/>
    <dgm:cxn modelId="{AB9C6518-928E-4DDF-A1A3-41851675AAC2}" type="presOf" srcId="{B99893A1-1C82-4C1F-9B32-FD7E6D266643}" destId="{92958254-51EB-4C95-9EC6-DF00BB6E1FC4}" srcOrd="0" destOrd="0" presId="urn:microsoft.com/office/officeart/2008/layout/LinedList"/>
    <dgm:cxn modelId="{926E991A-A1AB-4E31-A22F-FE6A1B28ADD8}" srcId="{86D518FB-C422-453F-8D64-2CD4E53EA171}" destId="{7AEDAC11-AE16-484E-943C-F5FCD1D80433}" srcOrd="8" destOrd="0" parTransId="{76215C57-8C5A-4147-9D4D-A996260D8E45}" sibTransId="{0F486AAF-837B-4DE4-B1AE-9BF27B22BD4D}"/>
    <dgm:cxn modelId="{8C49AB1C-1014-4DBD-A469-7D201040997C}" srcId="{86D518FB-C422-453F-8D64-2CD4E53EA171}" destId="{6D996036-CF14-4729-88CB-0C34919EB264}" srcOrd="3" destOrd="0" parTransId="{7D7B2840-1B5C-4C6A-AC05-618A6BC73A59}" sibTransId="{B91A0034-3FFA-40EB-8AD8-5209A6B7F85C}"/>
    <dgm:cxn modelId="{F84C815B-48A8-4B50-A423-BE5D1EDC977C}" srcId="{86D518FB-C422-453F-8D64-2CD4E53EA171}" destId="{43456BC4-9841-4C9F-B220-B1E509F7840A}" srcOrd="5" destOrd="0" parTransId="{C6088B92-BB5E-487E-A0A5-CC301D44DBDB}" sibTransId="{4281025C-38BE-4B8E-BFF1-A11217BBFE37}"/>
    <dgm:cxn modelId="{FF23A04A-000E-4F49-9BD3-30A3CCE48F9F}" type="presOf" srcId="{37A72F5D-0B38-46BA-8FB4-6EEA3B31B554}" destId="{596A7AEC-6F7D-4079-B3AC-D0AA02CD5CC2}" srcOrd="0" destOrd="0" presId="urn:microsoft.com/office/officeart/2008/layout/LinedList"/>
    <dgm:cxn modelId="{DFBEEC4E-9281-4A4A-BFAB-2013D91426D4}" type="presOf" srcId="{8DA41EA6-2E0E-4AE2-87B4-0BC0C1CBDB60}" destId="{CE019BDD-8AB0-45F2-8742-328D50082943}" srcOrd="0" destOrd="0" presId="urn:microsoft.com/office/officeart/2008/layout/LinedList"/>
    <dgm:cxn modelId="{BA431575-3943-4624-AD54-781452418EF8}" type="presOf" srcId="{FD6FF2D1-3F3B-47C0-980A-31DC4DBB58A8}" destId="{C3360746-3D92-44FB-B633-59D5FCE0FCC6}" srcOrd="0" destOrd="0" presId="urn:microsoft.com/office/officeart/2008/layout/LinedList"/>
    <dgm:cxn modelId="{6243E579-D07D-43E4-AE1D-53C359AE7604}" srcId="{86D518FB-C422-453F-8D64-2CD4E53EA171}" destId="{B99893A1-1C82-4C1F-9B32-FD7E6D266643}" srcOrd="2" destOrd="0" parTransId="{9C43266E-DBD6-4C8D-844E-2879D468481C}" sibTransId="{52BC95BD-58D5-4F3C-A16B-676240B795BB}"/>
    <dgm:cxn modelId="{2E8D7382-6ADC-4370-9511-9ED71DF5E51E}" type="presOf" srcId="{6D996036-CF14-4729-88CB-0C34919EB264}" destId="{7FBC91F6-6A6D-41EC-AE60-3C8F2FDB1BCE}" srcOrd="0" destOrd="0" presId="urn:microsoft.com/office/officeart/2008/layout/LinedList"/>
    <dgm:cxn modelId="{D7448584-D1E2-4351-8EEC-E30A6F99DE5F}" type="presOf" srcId="{7AEDAC11-AE16-484E-943C-F5FCD1D80433}" destId="{758B25D1-B2D9-410F-BEA4-F8D5EFF7CFD5}" srcOrd="0" destOrd="0" presId="urn:microsoft.com/office/officeart/2008/layout/LinedList"/>
    <dgm:cxn modelId="{65C057A8-24A6-4260-AA38-48CAF12A5A21}" type="presOf" srcId="{43456BC4-9841-4C9F-B220-B1E509F7840A}" destId="{5EDD9235-0F76-48F2-A854-C659B700F5A0}" srcOrd="0" destOrd="0" presId="urn:microsoft.com/office/officeart/2008/layout/LinedList"/>
    <dgm:cxn modelId="{550D46B3-C602-4A95-9237-0DB3A758626B}" srcId="{86D518FB-C422-453F-8D64-2CD4E53EA171}" destId="{FFFB04B4-CC6E-4F6F-9F50-94DC31592A79}" srcOrd="0" destOrd="0" parTransId="{CBEE59DC-AEE4-4571-9E11-48797EA4F8C3}" sibTransId="{344A40B5-45C4-44C2-B215-A522D86012F4}"/>
    <dgm:cxn modelId="{75113EB4-493C-42E0-8876-B6C1C3A72B1A}" type="presOf" srcId="{86D518FB-C422-453F-8D64-2CD4E53EA171}" destId="{6B1D53FE-E110-46C2-A409-5C84E60FD572}" srcOrd="0" destOrd="0" presId="urn:microsoft.com/office/officeart/2008/layout/LinedList"/>
    <dgm:cxn modelId="{5755B9D1-149F-47C2-87BC-C857050D9728}" type="presOf" srcId="{FFFB04B4-CC6E-4F6F-9F50-94DC31592A79}" destId="{371933A0-F6E2-49A1-B879-877B9A99A672}" srcOrd="0" destOrd="0" presId="urn:microsoft.com/office/officeart/2008/layout/LinedList"/>
    <dgm:cxn modelId="{6CB75AD3-2A94-48DB-9E80-F0E9C0F33921}" srcId="{86D518FB-C422-453F-8D64-2CD4E53EA171}" destId="{8DA41EA6-2E0E-4AE2-87B4-0BC0C1CBDB60}" srcOrd="1" destOrd="0" parTransId="{60E882AB-DDD7-42EE-9C8B-A6B9FC0B40BE}" sibTransId="{C156BB9F-4176-4962-92A0-A2348B28FFAB}"/>
    <dgm:cxn modelId="{367D3DF8-9C5E-4A5D-8EC7-7E73417EFA33}" type="presOf" srcId="{CA169E2E-8C0F-4F2A-AC4F-4B7CCC0F864C}" destId="{50962035-9C1B-4882-ACF0-AE69D085F785}" srcOrd="0" destOrd="0" presId="urn:microsoft.com/office/officeart/2008/layout/LinedList"/>
    <dgm:cxn modelId="{7C71317B-FCD1-4B66-8226-422EF8EE4ED4}" type="presParOf" srcId="{6B1D53FE-E110-46C2-A409-5C84E60FD572}" destId="{7367E5BC-35CF-4096-AD59-C8913E4E37E5}" srcOrd="0" destOrd="0" presId="urn:microsoft.com/office/officeart/2008/layout/LinedList"/>
    <dgm:cxn modelId="{9B69AA5F-88E6-4A40-9267-B007959407EE}" type="presParOf" srcId="{6B1D53FE-E110-46C2-A409-5C84E60FD572}" destId="{DC00967E-F685-4713-AA15-8BDA7C522039}" srcOrd="1" destOrd="0" presId="urn:microsoft.com/office/officeart/2008/layout/LinedList"/>
    <dgm:cxn modelId="{11DAB033-3551-4E42-A0BD-E4B8B30C6446}" type="presParOf" srcId="{DC00967E-F685-4713-AA15-8BDA7C522039}" destId="{371933A0-F6E2-49A1-B879-877B9A99A672}" srcOrd="0" destOrd="0" presId="urn:microsoft.com/office/officeart/2008/layout/LinedList"/>
    <dgm:cxn modelId="{2CD9A723-28F6-43E7-A465-6356EC77A4D3}" type="presParOf" srcId="{DC00967E-F685-4713-AA15-8BDA7C522039}" destId="{B90BEB39-D266-4682-BAF9-ABAA3B2E9935}" srcOrd="1" destOrd="0" presId="urn:microsoft.com/office/officeart/2008/layout/LinedList"/>
    <dgm:cxn modelId="{3E2CCD3B-3AEF-469D-96D2-B1A4681AE88A}" type="presParOf" srcId="{6B1D53FE-E110-46C2-A409-5C84E60FD572}" destId="{538C7931-A046-432F-91D7-751BF7FAFA2E}" srcOrd="2" destOrd="0" presId="urn:microsoft.com/office/officeart/2008/layout/LinedList"/>
    <dgm:cxn modelId="{21535E6E-1A16-468E-9A97-F81799EAFFCC}" type="presParOf" srcId="{6B1D53FE-E110-46C2-A409-5C84E60FD572}" destId="{D5129664-863E-405A-93EA-2F4BB2F56AD0}" srcOrd="3" destOrd="0" presId="urn:microsoft.com/office/officeart/2008/layout/LinedList"/>
    <dgm:cxn modelId="{45F3F8D5-05A6-4BC2-801E-977294DC2B50}" type="presParOf" srcId="{D5129664-863E-405A-93EA-2F4BB2F56AD0}" destId="{CE019BDD-8AB0-45F2-8742-328D50082943}" srcOrd="0" destOrd="0" presId="urn:microsoft.com/office/officeart/2008/layout/LinedList"/>
    <dgm:cxn modelId="{506CA590-BC47-4B69-913B-F1B8C4E833CE}" type="presParOf" srcId="{D5129664-863E-405A-93EA-2F4BB2F56AD0}" destId="{45F7161F-8E5C-408D-A184-B560864EF93C}" srcOrd="1" destOrd="0" presId="urn:microsoft.com/office/officeart/2008/layout/LinedList"/>
    <dgm:cxn modelId="{1BFBBD0E-A6C4-426C-B369-E0ACDE486BA6}" type="presParOf" srcId="{6B1D53FE-E110-46C2-A409-5C84E60FD572}" destId="{D7E9B3D4-74E5-47C4-A0B1-8212EADBE9A6}" srcOrd="4" destOrd="0" presId="urn:microsoft.com/office/officeart/2008/layout/LinedList"/>
    <dgm:cxn modelId="{56B9E188-7C46-4DA2-8D41-0B6B8FBC0F11}" type="presParOf" srcId="{6B1D53FE-E110-46C2-A409-5C84E60FD572}" destId="{9648F7FD-DB9A-42A4-8BD7-3FA2475E8EB1}" srcOrd="5" destOrd="0" presId="urn:microsoft.com/office/officeart/2008/layout/LinedList"/>
    <dgm:cxn modelId="{05EEE306-5FAC-45A1-9DFE-FD441581DC65}" type="presParOf" srcId="{9648F7FD-DB9A-42A4-8BD7-3FA2475E8EB1}" destId="{92958254-51EB-4C95-9EC6-DF00BB6E1FC4}" srcOrd="0" destOrd="0" presId="urn:microsoft.com/office/officeart/2008/layout/LinedList"/>
    <dgm:cxn modelId="{3FAFE74C-EA06-4F94-99AA-F7283D2E437F}" type="presParOf" srcId="{9648F7FD-DB9A-42A4-8BD7-3FA2475E8EB1}" destId="{12B72972-EAE6-40D8-A4A3-87DF531310F7}" srcOrd="1" destOrd="0" presId="urn:microsoft.com/office/officeart/2008/layout/LinedList"/>
    <dgm:cxn modelId="{F11A9B33-2FA2-468F-A8D9-EA053EEB4247}" type="presParOf" srcId="{6B1D53FE-E110-46C2-A409-5C84E60FD572}" destId="{16C88B18-1C52-43D6-B12A-C9AC095D68B8}" srcOrd="6" destOrd="0" presId="urn:microsoft.com/office/officeart/2008/layout/LinedList"/>
    <dgm:cxn modelId="{66D63A77-2D4C-46DA-BE34-361F6E161998}" type="presParOf" srcId="{6B1D53FE-E110-46C2-A409-5C84E60FD572}" destId="{63D68D96-BF3A-4637-8BA0-C37D77D856B4}" srcOrd="7" destOrd="0" presId="urn:microsoft.com/office/officeart/2008/layout/LinedList"/>
    <dgm:cxn modelId="{14424F09-7282-4C03-A1C7-FC4BF076513E}" type="presParOf" srcId="{63D68D96-BF3A-4637-8BA0-C37D77D856B4}" destId="{7FBC91F6-6A6D-41EC-AE60-3C8F2FDB1BCE}" srcOrd="0" destOrd="0" presId="urn:microsoft.com/office/officeart/2008/layout/LinedList"/>
    <dgm:cxn modelId="{70E47BE2-0929-4B0D-B382-8A74D54E64C4}" type="presParOf" srcId="{63D68D96-BF3A-4637-8BA0-C37D77D856B4}" destId="{5366D029-7643-434B-A435-3DC002852F0B}" srcOrd="1" destOrd="0" presId="urn:microsoft.com/office/officeart/2008/layout/LinedList"/>
    <dgm:cxn modelId="{B2BD6565-1D33-4348-AE0A-56D54E644D00}" type="presParOf" srcId="{6B1D53FE-E110-46C2-A409-5C84E60FD572}" destId="{3F8A01B6-CDC7-49E9-89F6-106E2F67B930}" srcOrd="8" destOrd="0" presId="urn:microsoft.com/office/officeart/2008/layout/LinedList"/>
    <dgm:cxn modelId="{01DA742E-9D9A-4073-A184-68F75E1B8DDA}" type="presParOf" srcId="{6B1D53FE-E110-46C2-A409-5C84E60FD572}" destId="{DDBD7B6E-C615-4BC3-B18C-66A8AA9E753D}" srcOrd="9" destOrd="0" presId="urn:microsoft.com/office/officeart/2008/layout/LinedList"/>
    <dgm:cxn modelId="{89F90024-8E88-4CFF-B5C2-4E58F4D63819}" type="presParOf" srcId="{DDBD7B6E-C615-4BC3-B18C-66A8AA9E753D}" destId="{596A7AEC-6F7D-4079-B3AC-D0AA02CD5CC2}" srcOrd="0" destOrd="0" presId="urn:microsoft.com/office/officeart/2008/layout/LinedList"/>
    <dgm:cxn modelId="{C5334F63-9793-4041-BD12-C645F5168F74}" type="presParOf" srcId="{DDBD7B6E-C615-4BC3-B18C-66A8AA9E753D}" destId="{94086BF5-6E5E-4AF7-916C-01FF91653D11}" srcOrd="1" destOrd="0" presId="urn:microsoft.com/office/officeart/2008/layout/LinedList"/>
    <dgm:cxn modelId="{47E4F3F0-285D-4313-BDD7-B4B4F0928690}" type="presParOf" srcId="{6B1D53FE-E110-46C2-A409-5C84E60FD572}" destId="{324CEFD2-27E1-4E81-9B04-DD6BAF5E2E88}" srcOrd="10" destOrd="0" presId="urn:microsoft.com/office/officeart/2008/layout/LinedList"/>
    <dgm:cxn modelId="{6E6D552A-A862-4513-93BF-7802BC668B30}" type="presParOf" srcId="{6B1D53FE-E110-46C2-A409-5C84E60FD572}" destId="{797C4B63-984B-4BD3-9A8F-BC7FF530D4E6}" srcOrd="11" destOrd="0" presId="urn:microsoft.com/office/officeart/2008/layout/LinedList"/>
    <dgm:cxn modelId="{89732E05-E297-4202-AD07-9E08E3F2921E}" type="presParOf" srcId="{797C4B63-984B-4BD3-9A8F-BC7FF530D4E6}" destId="{5EDD9235-0F76-48F2-A854-C659B700F5A0}" srcOrd="0" destOrd="0" presId="urn:microsoft.com/office/officeart/2008/layout/LinedList"/>
    <dgm:cxn modelId="{3B761463-2778-4903-8DBF-BE76A754F9DC}" type="presParOf" srcId="{797C4B63-984B-4BD3-9A8F-BC7FF530D4E6}" destId="{E84748E4-1394-417D-B3CF-B2731DF709FD}" srcOrd="1" destOrd="0" presId="urn:microsoft.com/office/officeart/2008/layout/LinedList"/>
    <dgm:cxn modelId="{7AD5422A-EBE1-4AAD-AAE7-B7B4BF1F6E93}" type="presParOf" srcId="{6B1D53FE-E110-46C2-A409-5C84E60FD572}" destId="{15B02908-A102-4CDA-B833-C3A84E27CBB9}" srcOrd="12" destOrd="0" presId="urn:microsoft.com/office/officeart/2008/layout/LinedList"/>
    <dgm:cxn modelId="{2532184A-DD1F-4BB3-8FC9-795CA80D4D68}" type="presParOf" srcId="{6B1D53FE-E110-46C2-A409-5C84E60FD572}" destId="{0CABDBFD-DBDC-469B-8243-ECB06577C22C}" srcOrd="13" destOrd="0" presId="urn:microsoft.com/office/officeart/2008/layout/LinedList"/>
    <dgm:cxn modelId="{DAFEE748-9C96-4209-ABFC-3211DF1FEEFF}" type="presParOf" srcId="{0CABDBFD-DBDC-469B-8243-ECB06577C22C}" destId="{50962035-9C1B-4882-ACF0-AE69D085F785}" srcOrd="0" destOrd="0" presId="urn:microsoft.com/office/officeart/2008/layout/LinedList"/>
    <dgm:cxn modelId="{ADD83F4D-0095-433E-B5FC-AB4A78C7C116}" type="presParOf" srcId="{0CABDBFD-DBDC-469B-8243-ECB06577C22C}" destId="{03C4BBD9-DAFD-47B9-A874-DB09A160583A}" srcOrd="1" destOrd="0" presId="urn:microsoft.com/office/officeart/2008/layout/LinedList"/>
    <dgm:cxn modelId="{93206704-CD88-411F-B7A0-0BE7BD535555}" type="presParOf" srcId="{6B1D53FE-E110-46C2-A409-5C84E60FD572}" destId="{51857FDE-F818-4287-8741-F74DC8D0253D}" srcOrd="14" destOrd="0" presId="urn:microsoft.com/office/officeart/2008/layout/LinedList"/>
    <dgm:cxn modelId="{BA949DB0-141A-4049-A5A4-4D4CBB613980}" type="presParOf" srcId="{6B1D53FE-E110-46C2-A409-5C84E60FD572}" destId="{EBD3A2CB-4935-4E05-AE62-BCC0EAE3354D}" srcOrd="15" destOrd="0" presId="urn:microsoft.com/office/officeart/2008/layout/LinedList"/>
    <dgm:cxn modelId="{7905D890-BF84-4DEB-9C9D-1EBB584BE8C9}" type="presParOf" srcId="{EBD3A2CB-4935-4E05-AE62-BCC0EAE3354D}" destId="{C3360746-3D92-44FB-B633-59D5FCE0FCC6}" srcOrd="0" destOrd="0" presId="urn:microsoft.com/office/officeart/2008/layout/LinedList"/>
    <dgm:cxn modelId="{EDBE618C-8594-48DC-9632-F215F3B5F869}" type="presParOf" srcId="{EBD3A2CB-4935-4E05-AE62-BCC0EAE3354D}" destId="{D5135E09-BDCD-490A-9AE8-F8EF2CC0E2D1}" srcOrd="1" destOrd="0" presId="urn:microsoft.com/office/officeart/2008/layout/LinedList"/>
    <dgm:cxn modelId="{51142101-7114-4BEF-96D5-0D390A9E675D}" type="presParOf" srcId="{6B1D53FE-E110-46C2-A409-5C84E60FD572}" destId="{333065B3-E148-46DF-994A-B28C14D3340C}" srcOrd="16" destOrd="0" presId="urn:microsoft.com/office/officeart/2008/layout/LinedList"/>
    <dgm:cxn modelId="{3313BF6D-9535-45C4-BD40-1459FEFB6C6B}" type="presParOf" srcId="{6B1D53FE-E110-46C2-A409-5C84E60FD572}" destId="{DE0FB016-6091-4C53-AFC3-52476D467B25}" srcOrd="17" destOrd="0" presId="urn:microsoft.com/office/officeart/2008/layout/LinedList"/>
    <dgm:cxn modelId="{BA01D55F-FAAA-43F7-A5BB-F3F4D868957C}" type="presParOf" srcId="{DE0FB016-6091-4C53-AFC3-52476D467B25}" destId="{758B25D1-B2D9-410F-BEA4-F8D5EFF7CFD5}" srcOrd="0" destOrd="0" presId="urn:microsoft.com/office/officeart/2008/layout/LinedList"/>
    <dgm:cxn modelId="{B60CABCB-FA85-467E-88F7-F9213EC6FEC6}" type="presParOf" srcId="{DE0FB016-6091-4C53-AFC3-52476D467B25}" destId="{58717697-C4F9-4B66-84A2-8B5C78B39AA8}"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56FD908-D88B-4379-BCDC-B1CCF892B9B6}" type="doc">
      <dgm:prSet loTypeId="urn:microsoft.com/office/officeart/2005/8/layout/default" loCatId="list" qsTypeId="urn:microsoft.com/office/officeart/2005/8/quickstyle/simple1" qsCatId="simple" csTypeId="urn:microsoft.com/office/officeart/2005/8/colors/accent0_3" csCatId="mainScheme" phldr="1"/>
      <dgm:spPr/>
      <dgm:t>
        <a:bodyPr/>
        <a:lstStyle/>
        <a:p>
          <a:endParaRPr lang="en-US"/>
        </a:p>
      </dgm:t>
    </dgm:pt>
    <dgm:pt modelId="{9FD88359-3CFF-4878-AB15-387F4290A8B6}">
      <dgm:prSet phldrT="[Text]" custT="1"/>
      <dgm:spPr/>
      <dgm:t>
        <a:bodyPr/>
        <a:lstStyle/>
        <a:p>
          <a:r>
            <a:rPr lang="en-US" sz="2800" dirty="0"/>
            <a:t>Unconditional Love</a:t>
          </a:r>
        </a:p>
      </dgm:t>
    </dgm:pt>
    <dgm:pt modelId="{6DA19DAC-244C-4F4C-A015-91753AA31454}" type="parTrans" cxnId="{436A9ACC-2A47-4C57-B87D-8AC885F51B7B}">
      <dgm:prSet/>
      <dgm:spPr/>
      <dgm:t>
        <a:bodyPr/>
        <a:lstStyle/>
        <a:p>
          <a:endParaRPr lang="en-US" sz="2800"/>
        </a:p>
      </dgm:t>
    </dgm:pt>
    <dgm:pt modelId="{5E9339B9-720F-4902-8F45-037C8860B680}" type="sibTrans" cxnId="{436A9ACC-2A47-4C57-B87D-8AC885F51B7B}">
      <dgm:prSet/>
      <dgm:spPr/>
      <dgm:t>
        <a:bodyPr/>
        <a:lstStyle/>
        <a:p>
          <a:endParaRPr lang="en-US" sz="2800"/>
        </a:p>
      </dgm:t>
    </dgm:pt>
    <dgm:pt modelId="{FD90B3B5-1814-47AF-AB20-471D81336B77}">
      <dgm:prSet custT="1"/>
      <dgm:spPr/>
      <dgm:t>
        <a:bodyPr/>
        <a:lstStyle/>
        <a:p>
          <a:r>
            <a:rPr lang="en-US" sz="2800"/>
            <a:t>Advocacy &amp; Justice</a:t>
          </a:r>
          <a:endParaRPr lang="en-US" sz="2800" dirty="0"/>
        </a:p>
      </dgm:t>
    </dgm:pt>
    <dgm:pt modelId="{F87FC498-8B3E-4026-A11B-F4B8E0C8DFFC}" type="parTrans" cxnId="{5683792E-7168-4EA2-9104-B97336C205E4}">
      <dgm:prSet/>
      <dgm:spPr/>
      <dgm:t>
        <a:bodyPr/>
        <a:lstStyle/>
        <a:p>
          <a:endParaRPr lang="en-US" sz="2800"/>
        </a:p>
      </dgm:t>
    </dgm:pt>
    <dgm:pt modelId="{07393E09-3F58-4158-BDF0-127B517668A2}" type="sibTrans" cxnId="{5683792E-7168-4EA2-9104-B97336C205E4}">
      <dgm:prSet/>
      <dgm:spPr/>
      <dgm:t>
        <a:bodyPr/>
        <a:lstStyle/>
        <a:p>
          <a:endParaRPr lang="en-US" sz="2800"/>
        </a:p>
      </dgm:t>
    </dgm:pt>
    <dgm:pt modelId="{1A1218AD-ABF2-441C-9CB1-C99057A89B5A}">
      <dgm:prSet custT="1"/>
      <dgm:spPr/>
      <dgm:t>
        <a:bodyPr/>
        <a:lstStyle/>
        <a:p>
          <a:r>
            <a:rPr lang="en-US" sz="2800"/>
            <a:t>Memorials for Victims of Police Brutality</a:t>
          </a:r>
          <a:endParaRPr lang="en-US" sz="2800" dirty="0"/>
        </a:p>
      </dgm:t>
    </dgm:pt>
    <dgm:pt modelId="{00BEB858-1C36-4FAE-BE87-19BE787F73CA}" type="parTrans" cxnId="{E2CF6B12-CAE8-43E4-96E1-6F30ACB97485}">
      <dgm:prSet/>
      <dgm:spPr/>
      <dgm:t>
        <a:bodyPr/>
        <a:lstStyle/>
        <a:p>
          <a:endParaRPr lang="en-US" sz="2800"/>
        </a:p>
      </dgm:t>
    </dgm:pt>
    <dgm:pt modelId="{C4616F6E-69FE-4B6F-8139-2A39E87C3DF6}" type="sibTrans" cxnId="{E2CF6B12-CAE8-43E4-96E1-6F30ACB97485}">
      <dgm:prSet/>
      <dgm:spPr/>
      <dgm:t>
        <a:bodyPr/>
        <a:lstStyle/>
        <a:p>
          <a:endParaRPr lang="en-US" sz="2800"/>
        </a:p>
      </dgm:t>
    </dgm:pt>
    <dgm:pt modelId="{B414B6CE-3BF8-4895-A705-28B48F454F63}">
      <dgm:prSet custT="1"/>
      <dgm:spPr/>
      <dgm:t>
        <a:bodyPr/>
        <a:lstStyle/>
        <a:p>
          <a:r>
            <a:rPr lang="en-US" sz="2800"/>
            <a:t>Resilience in Loss:</a:t>
          </a:r>
          <a:endParaRPr lang="en-US" sz="2800" dirty="0"/>
        </a:p>
      </dgm:t>
    </dgm:pt>
    <dgm:pt modelId="{E5D4B69C-9AEB-4C93-92E1-10651E538B8D}" type="parTrans" cxnId="{81243380-B5B5-4845-B9CD-5D979FB5AC57}">
      <dgm:prSet/>
      <dgm:spPr/>
      <dgm:t>
        <a:bodyPr/>
        <a:lstStyle/>
        <a:p>
          <a:endParaRPr lang="en-US" sz="2800"/>
        </a:p>
      </dgm:t>
    </dgm:pt>
    <dgm:pt modelId="{39A5F27A-FBC5-4278-AD87-20CEEE9F1AC3}" type="sibTrans" cxnId="{81243380-B5B5-4845-B9CD-5D979FB5AC57}">
      <dgm:prSet/>
      <dgm:spPr/>
      <dgm:t>
        <a:bodyPr/>
        <a:lstStyle/>
        <a:p>
          <a:endParaRPr lang="en-US" sz="2800"/>
        </a:p>
      </dgm:t>
    </dgm:pt>
    <dgm:pt modelId="{E75CB28D-4929-4D32-AF11-B6CEDC3CC27A}">
      <dgm:prSet custT="1"/>
      <dgm:spPr/>
      <dgm:t>
        <a:bodyPr/>
        <a:lstStyle/>
        <a:p>
          <a:r>
            <a:rPr lang="en-US" sz="2800" dirty="0"/>
            <a:t>Faithfulness in Adversity</a:t>
          </a:r>
        </a:p>
      </dgm:t>
    </dgm:pt>
    <dgm:pt modelId="{54FAE3A1-80C2-4C5E-A2B9-CEAEB01BA239}" type="parTrans" cxnId="{74795363-2238-4CE4-97D8-049DE9527822}">
      <dgm:prSet/>
      <dgm:spPr/>
      <dgm:t>
        <a:bodyPr/>
        <a:lstStyle/>
        <a:p>
          <a:endParaRPr lang="en-US" sz="2800"/>
        </a:p>
      </dgm:t>
    </dgm:pt>
    <dgm:pt modelId="{F72554ED-398B-416C-920F-0961B1F6D9F5}" type="sibTrans" cxnId="{74795363-2238-4CE4-97D8-049DE9527822}">
      <dgm:prSet/>
      <dgm:spPr/>
      <dgm:t>
        <a:bodyPr/>
        <a:lstStyle/>
        <a:p>
          <a:endParaRPr lang="en-US" sz="2800"/>
        </a:p>
      </dgm:t>
    </dgm:pt>
    <dgm:pt modelId="{D3C674F3-6265-472E-9C43-DE7897647CF7}" type="pres">
      <dgm:prSet presAssocID="{756FD908-D88B-4379-BCDC-B1CCF892B9B6}" presName="diagram" presStyleCnt="0">
        <dgm:presLayoutVars>
          <dgm:dir/>
          <dgm:resizeHandles val="exact"/>
        </dgm:presLayoutVars>
      </dgm:prSet>
      <dgm:spPr/>
    </dgm:pt>
    <dgm:pt modelId="{17F9951B-81BA-444A-91D7-D4D1B43A358C}" type="pres">
      <dgm:prSet presAssocID="{9FD88359-3CFF-4878-AB15-387F4290A8B6}" presName="node" presStyleLbl="node1" presStyleIdx="0" presStyleCnt="5" custScaleX="120962" custLinFactNeighborX="-32679" custLinFactNeighborY="325">
        <dgm:presLayoutVars>
          <dgm:bulletEnabled val="1"/>
        </dgm:presLayoutVars>
      </dgm:prSet>
      <dgm:spPr/>
    </dgm:pt>
    <dgm:pt modelId="{8EF1672C-DD45-4FC2-8CDD-034A2E078E00}" type="pres">
      <dgm:prSet presAssocID="{5E9339B9-720F-4902-8F45-037C8860B680}" presName="sibTrans" presStyleCnt="0"/>
      <dgm:spPr/>
    </dgm:pt>
    <dgm:pt modelId="{F2A3819D-35E7-405B-AE7C-69E9F4E5FE11}" type="pres">
      <dgm:prSet presAssocID="{FD90B3B5-1814-47AF-AB20-471D81336B77}" presName="node" presStyleLbl="node1" presStyleIdx="1" presStyleCnt="5">
        <dgm:presLayoutVars>
          <dgm:bulletEnabled val="1"/>
        </dgm:presLayoutVars>
      </dgm:prSet>
      <dgm:spPr/>
    </dgm:pt>
    <dgm:pt modelId="{200E3E6A-A24E-4447-9C43-89E888606A61}" type="pres">
      <dgm:prSet presAssocID="{07393E09-3F58-4158-BDF0-127B517668A2}" presName="sibTrans" presStyleCnt="0"/>
      <dgm:spPr/>
    </dgm:pt>
    <dgm:pt modelId="{BF23E1FD-EE04-468B-A3D7-9E8449BDBA8F}" type="pres">
      <dgm:prSet presAssocID="{1A1218AD-ABF2-441C-9CB1-C99057A89B5A}" presName="node" presStyleLbl="node1" presStyleIdx="2" presStyleCnt="5" custScaleX="119829" custLinFactNeighborX="-32679" custLinFactNeighborY="-1041">
        <dgm:presLayoutVars>
          <dgm:bulletEnabled val="1"/>
        </dgm:presLayoutVars>
      </dgm:prSet>
      <dgm:spPr/>
    </dgm:pt>
    <dgm:pt modelId="{B7344619-BCC8-42DA-8620-48290173C912}" type="pres">
      <dgm:prSet presAssocID="{C4616F6E-69FE-4B6F-8139-2A39E87C3DF6}" presName="sibTrans" presStyleCnt="0"/>
      <dgm:spPr/>
    </dgm:pt>
    <dgm:pt modelId="{DEBF9563-AC20-4AA9-97CF-6ECDEBC38AC8}" type="pres">
      <dgm:prSet presAssocID="{B414B6CE-3BF8-4895-A705-28B48F454F63}" presName="node" presStyleLbl="node1" presStyleIdx="3" presStyleCnt="5">
        <dgm:presLayoutVars>
          <dgm:bulletEnabled val="1"/>
        </dgm:presLayoutVars>
      </dgm:prSet>
      <dgm:spPr/>
    </dgm:pt>
    <dgm:pt modelId="{0A74366C-4497-4A53-B907-82FA02BB8FED}" type="pres">
      <dgm:prSet presAssocID="{39A5F27A-FBC5-4278-AD87-20CEEE9F1AC3}" presName="sibTrans" presStyleCnt="0"/>
      <dgm:spPr/>
    </dgm:pt>
    <dgm:pt modelId="{6A1E68F8-54B6-47FC-AD0E-BCEAE0040DC2}" type="pres">
      <dgm:prSet presAssocID="{E75CB28D-4929-4D32-AF11-B6CEDC3CC27A}" presName="node" presStyleLbl="node1" presStyleIdx="4" presStyleCnt="5" custScaleX="157521">
        <dgm:presLayoutVars>
          <dgm:bulletEnabled val="1"/>
        </dgm:presLayoutVars>
      </dgm:prSet>
      <dgm:spPr/>
    </dgm:pt>
  </dgm:ptLst>
  <dgm:cxnLst>
    <dgm:cxn modelId="{7E0D1D0A-9ABC-470E-9539-ACF611D46EB8}" type="presOf" srcId="{756FD908-D88B-4379-BCDC-B1CCF892B9B6}" destId="{D3C674F3-6265-472E-9C43-DE7897647CF7}" srcOrd="0" destOrd="0" presId="urn:microsoft.com/office/officeart/2005/8/layout/default"/>
    <dgm:cxn modelId="{E2CF6B12-CAE8-43E4-96E1-6F30ACB97485}" srcId="{756FD908-D88B-4379-BCDC-B1CCF892B9B6}" destId="{1A1218AD-ABF2-441C-9CB1-C99057A89B5A}" srcOrd="2" destOrd="0" parTransId="{00BEB858-1C36-4FAE-BE87-19BE787F73CA}" sibTransId="{C4616F6E-69FE-4B6F-8139-2A39E87C3DF6}"/>
    <dgm:cxn modelId="{5683792E-7168-4EA2-9104-B97336C205E4}" srcId="{756FD908-D88B-4379-BCDC-B1CCF892B9B6}" destId="{FD90B3B5-1814-47AF-AB20-471D81336B77}" srcOrd="1" destOrd="0" parTransId="{F87FC498-8B3E-4026-A11B-F4B8E0C8DFFC}" sibTransId="{07393E09-3F58-4158-BDF0-127B517668A2}"/>
    <dgm:cxn modelId="{CF01C55B-0652-4988-90AE-2EBBEE4B2C93}" type="presOf" srcId="{FD90B3B5-1814-47AF-AB20-471D81336B77}" destId="{F2A3819D-35E7-405B-AE7C-69E9F4E5FE11}" srcOrd="0" destOrd="0" presId="urn:microsoft.com/office/officeart/2005/8/layout/default"/>
    <dgm:cxn modelId="{74795363-2238-4CE4-97D8-049DE9527822}" srcId="{756FD908-D88B-4379-BCDC-B1CCF892B9B6}" destId="{E75CB28D-4929-4D32-AF11-B6CEDC3CC27A}" srcOrd="4" destOrd="0" parTransId="{54FAE3A1-80C2-4C5E-A2B9-CEAEB01BA239}" sibTransId="{F72554ED-398B-416C-920F-0961B1F6D9F5}"/>
    <dgm:cxn modelId="{81243380-B5B5-4845-B9CD-5D979FB5AC57}" srcId="{756FD908-D88B-4379-BCDC-B1CCF892B9B6}" destId="{B414B6CE-3BF8-4895-A705-28B48F454F63}" srcOrd="3" destOrd="0" parTransId="{E5D4B69C-9AEB-4C93-92E1-10651E538B8D}" sibTransId="{39A5F27A-FBC5-4278-AD87-20CEEE9F1AC3}"/>
    <dgm:cxn modelId="{1BF35696-5A47-41B2-8B5A-6C27A9F6D674}" type="presOf" srcId="{9FD88359-3CFF-4878-AB15-387F4290A8B6}" destId="{17F9951B-81BA-444A-91D7-D4D1B43A358C}" srcOrd="0" destOrd="0" presId="urn:microsoft.com/office/officeart/2005/8/layout/default"/>
    <dgm:cxn modelId="{69C2989B-9F23-4D68-B50E-1763A480C0DA}" type="presOf" srcId="{E75CB28D-4929-4D32-AF11-B6CEDC3CC27A}" destId="{6A1E68F8-54B6-47FC-AD0E-BCEAE0040DC2}" srcOrd="0" destOrd="0" presId="urn:microsoft.com/office/officeart/2005/8/layout/default"/>
    <dgm:cxn modelId="{1D7AB7B9-CFF3-4737-B6DA-57C6ABFB9521}" type="presOf" srcId="{1A1218AD-ABF2-441C-9CB1-C99057A89B5A}" destId="{BF23E1FD-EE04-468B-A3D7-9E8449BDBA8F}" srcOrd="0" destOrd="0" presId="urn:microsoft.com/office/officeart/2005/8/layout/default"/>
    <dgm:cxn modelId="{436A9ACC-2A47-4C57-B87D-8AC885F51B7B}" srcId="{756FD908-D88B-4379-BCDC-B1CCF892B9B6}" destId="{9FD88359-3CFF-4878-AB15-387F4290A8B6}" srcOrd="0" destOrd="0" parTransId="{6DA19DAC-244C-4F4C-A015-91753AA31454}" sibTransId="{5E9339B9-720F-4902-8F45-037C8860B680}"/>
    <dgm:cxn modelId="{AD8C8BD1-3BA5-447C-99B4-5434035B0C55}" type="presOf" srcId="{B414B6CE-3BF8-4895-A705-28B48F454F63}" destId="{DEBF9563-AC20-4AA9-97CF-6ECDEBC38AC8}" srcOrd="0" destOrd="0" presId="urn:microsoft.com/office/officeart/2005/8/layout/default"/>
    <dgm:cxn modelId="{9D108C5D-3E65-4F57-A031-CF24CD581F19}" type="presParOf" srcId="{D3C674F3-6265-472E-9C43-DE7897647CF7}" destId="{17F9951B-81BA-444A-91D7-D4D1B43A358C}" srcOrd="0" destOrd="0" presId="urn:microsoft.com/office/officeart/2005/8/layout/default"/>
    <dgm:cxn modelId="{253F9C9D-BB27-4212-906B-16EE53A98302}" type="presParOf" srcId="{D3C674F3-6265-472E-9C43-DE7897647CF7}" destId="{8EF1672C-DD45-4FC2-8CDD-034A2E078E00}" srcOrd="1" destOrd="0" presId="urn:microsoft.com/office/officeart/2005/8/layout/default"/>
    <dgm:cxn modelId="{0D246DF4-B741-47FF-B85A-55A5ECB5389A}" type="presParOf" srcId="{D3C674F3-6265-472E-9C43-DE7897647CF7}" destId="{F2A3819D-35E7-405B-AE7C-69E9F4E5FE11}" srcOrd="2" destOrd="0" presId="urn:microsoft.com/office/officeart/2005/8/layout/default"/>
    <dgm:cxn modelId="{63684435-0847-4CA8-AB62-0B761B8A956E}" type="presParOf" srcId="{D3C674F3-6265-472E-9C43-DE7897647CF7}" destId="{200E3E6A-A24E-4447-9C43-89E888606A61}" srcOrd="3" destOrd="0" presId="urn:microsoft.com/office/officeart/2005/8/layout/default"/>
    <dgm:cxn modelId="{28DCD59B-4505-439F-9F5D-CD2B821B7C72}" type="presParOf" srcId="{D3C674F3-6265-472E-9C43-DE7897647CF7}" destId="{BF23E1FD-EE04-468B-A3D7-9E8449BDBA8F}" srcOrd="4" destOrd="0" presId="urn:microsoft.com/office/officeart/2005/8/layout/default"/>
    <dgm:cxn modelId="{2868A6FE-10A0-49C1-B0B3-C6BA4E7DADBE}" type="presParOf" srcId="{D3C674F3-6265-472E-9C43-DE7897647CF7}" destId="{B7344619-BCC8-42DA-8620-48290173C912}" srcOrd="5" destOrd="0" presId="urn:microsoft.com/office/officeart/2005/8/layout/default"/>
    <dgm:cxn modelId="{FDA7BD3B-1DEC-4606-93C2-83333509BD72}" type="presParOf" srcId="{D3C674F3-6265-472E-9C43-DE7897647CF7}" destId="{DEBF9563-AC20-4AA9-97CF-6ECDEBC38AC8}" srcOrd="6" destOrd="0" presId="urn:microsoft.com/office/officeart/2005/8/layout/default"/>
    <dgm:cxn modelId="{F2D1DA4E-C64A-4CF7-ADDD-7192A91ECD00}" type="presParOf" srcId="{D3C674F3-6265-472E-9C43-DE7897647CF7}" destId="{0A74366C-4497-4A53-B907-82FA02BB8FED}" srcOrd="7" destOrd="0" presId="urn:microsoft.com/office/officeart/2005/8/layout/default"/>
    <dgm:cxn modelId="{A25E4909-0C51-442D-AC62-2A2314CA4CFB}" type="presParOf" srcId="{D3C674F3-6265-472E-9C43-DE7897647CF7}" destId="{6A1E68F8-54B6-47FC-AD0E-BCEAE0040DC2}" srcOrd="8"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56FD908-D88B-4379-BCDC-B1CCF892B9B6}" type="doc">
      <dgm:prSet loTypeId="urn:microsoft.com/office/officeart/2008/layout/VerticalCurvedList" loCatId="list" qsTypeId="urn:microsoft.com/office/officeart/2005/8/quickstyle/simple1" qsCatId="simple" csTypeId="urn:microsoft.com/office/officeart/2005/8/colors/colorful5" csCatId="colorful" phldr="1"/>
      <dgm:spPr/>
      <dgm:t>
        <a:bodyPr/>
        <a:lstStyle/>
        <a:p>
          <a:endParaRPr lang="en-US"/>
        </a:p>
      </dgm:t>
    </dgm:pt>
    <dgm:pt modelId="{9FD88359-3CFF-4878-AB15-387F4290A8B6}">
      <dgm:prSet phldrT="[Text]"/>
      <dgm:spPr/>
      <dgm:t>
        <a:bodyPr/>
        <a:lstStyle/>
        <a:p>
          <a:r>
            <a:rPr lang="en-US" b="1">
              <a:effectLst/>
              <a:latin typeface="+mn-lt"/>
              <a:ea typeface="+mn-ea"/>
              <a:cs typeface="+mn-cs"/>
            </a:rPr>
            <a:t>Empathy and Compassion</a:t>
          </a:r>
          <a:endParaRPr lang="en-US" dirty="0"/>
        </a:p>
      </dgm:t>
    </dgm:pt>
    <dgm:pt modelId="{6DA19DAC-244C-4F4C-A015-91753AA31454}" type="parTrans" cxnId="{436A9ACC-2A47-4C57-B87D-8AC885F51B7B}">
      <dgm:prSet/>
      <dgm:spPr/>
      <dgm:t>
        <a:bodyPr/>
        <a:lstStyle/>
        <a:p>
          <a:endParaRPr lang="en-US">
            <a:solidFill>
              <a:schemeClr val="bg1"/>
            </a:solidFill>
          </a:endParaRPr>
        </a:p>
      </dgm:t>
    </dgm:pt>
    <dgm:pt modelId="{5E9339B9-720F-4902-8F45-037C8860B680}" type="sibTrans" cxnId="{436A9ACC-2A47-4C57-B87D-8AC885F51B7B}">
      <dgm:prSet/>
      <dgm:spPr/>
      <dgm:t>
        <a:bodyPr/>
        <a:lstStyle/>
        <a:p>
          <a:endParaRPr lang="en-US">
            <a:solidFill>
              <a:schemeClr val="bg1"/>
            </a:solidFill>
          </a:endParaRPr>
        </a:p>
      </dgm:t>
    </dgm:pt>
    <dgm:pt modelId="{FD90B3B5-1814-47AF-AB20-471D81336B77}">
      <dgm:prSet/>
      <dgm:spPr/>
      <dgm:t>
        <a:bodyPr/>
        <a:lstStyle/>
        <a:p>
          <a:r>
            <a:rPr lang="en-US" b="1">
              <a:effectLst/>
              <a:latin typeface="+mn-lt"/>
              <a:ea typeface="+mn-ea"/>
              <a:cs typeface="+mn-cs"/>
            </a:rPr>
            <a:t>Role Modelling</a:t>
          </a:r>
          <a:endParaRPr lang="en-US" dirty="0"/>
        </a:p>
      </dgm:t>
    </dgm:pt>
    <dgm:pt modelId="{F87FC498-8B3E-4026-A11B-F4B8E0C8DFFC}" type="parTrans" cxnId="{5683792E-7168-4EA2-9104-B97336C205E4}">
      <dgm:prSet/>
      <dgm:spPr/>
      <dgm:t>
        <a:bodyPr/>
        <a:lstStyle/>
        <a:p>
          <a:endParaRPr lang="en-US">
            <a:solidFill>
              <a:schemeClr val="bg1"/>
            </a:solidFill>
          </a:endParaRPr>
        </a:p>
      </dgm:t>
    </dgm:pt>
    <dgm:pt modelId="{07393E09-3F58-4158-BDF0-127B517668A2}" type="sibTrans" cxnId="{5683792E-7168-4EA2-9104-B97336C205E4}">
      <dgm:prSet/>
      <dgm:spPr/>
      <dgm:t>
        <a:bodyPr/>
        <a:lstStyle/>
        <a:p>
          <a:endParaRPr lang="en-US">
            <a:solidFill>
              <a:schemeClr val="bg1"/>
            </a:solidFill>
          </a:endParaRPr>
        </a:p>
      </dgm:t>
    </dgm:pt>
    <dgm:pt modelId="{1A1218AD-ABF2-441C-9CB1-C99057A89B5A}">
      <dgm:prSet/>
      <dgm:spPr/>
      <dgm:t>
        <a:bodyPr/>
        <a:lstStyle/>
        <a:p>
          <a:r>
            <a:rPr lang="en-US" b="1" dirty="0">
              <a:effectLst/>
              <a:latin typeface="+mn-lt"/>
              <a:ea typeface="+mn-ea"/>
              <a:cs typeface="+mn-cs"/>
            </a:rPr>
            <a:t>Advocacy for Justice</a:t>
          </a:r>
          <a:endParaRPr lang="en-US" dirty="0"/>
        </a:p>
      </dgm:t>
    </dgm:pt>
    <dgm:pt modelId="{00BEB858-1C36-4FAE-BE87-19BE787F73CA}" type="parTrans" cxnId="{E2CF6B12-CAE8-43E4-96E1-6F30ACB97485}">
      <dgm:prSet/>
      <dgm:spPr/>
      <dgm:t>
        <a:bodyPr/>
        <a:lstStyle/>
        <a:p>
          <a:endParaRPr lang="en-US">
            <a:solidFill>
              <a:schemeClr val="bg1"/>
            </a:solidFill>
          </a:endParaRPr>
        </a:p>
      </dgm:t>
    </dgm:pt>
    <dgm:pt modelId="{C4616F6E-69FE-4B6F-8139-2A39E87C3DF6}" type="sibTrans" cxnId="{E2CF6B12-CAE8-43E4-96E1-6F30ACB97485}">
      <dgm:prSet/>
      <dgm:spPr/>
      <dgm:t>
        <a:bodyPr/>
        <a:lstStyle/>
        <a:p>
          <a:endParaRPr lang="en-US">
            <a:solidFill>
              <a:schemeClr val="bg1"/>
            </a:solidFill>
          </a:endParaRPr>
        </a:p>
      </dgm:t>
    </dgm:pt>
    <dgm:pt modelId="{0B1A6689-C1FA-40F9-85E9-C2E28883FF6A}" type="pres">
      <dgm:prSet presAssocID="{756FD908-D88B-4379-BCDC-B1CCF892B9B6}" presName="Name0" presStyleCnt="0">
        <dgm:presLayoutVars>
          <dgm:chMax val="7"/>
          <dgm:chPref val="7"/>
          <dgm:dir/>
        </dgm:presLayoutVars>
      </dgm:prSet>
      <dgm:spPr/>
    </dgm:pt>
    <dgm:pt modelId="{D07E0AED-640C-418C-92D6-4C457C5C1B24}" type="pres">
      <dgm:prSet presAssocID="{756FD908-D88B-4379-BCDC-B1CCF892B9B6}" presName="Name1" presStyleCnt="0"/>
      <dgm:spPr/>
    </dgm:pt>
    <dgm:pt modelId="{BDB8BFEF-6EF4-464C-A111-76077E58CCF6}" type="pres">
      <dgm:prSet presAssocID="{756FD908-D88B-4379-BCDC-B1CCF892B9B6}" presName="cycle" presStyleCnt="0"/>
      <dgm:spPr/>
    </dgm:pt>
    <dgm:pt modelId="{1E75026F-7EE8-4104-8202-6D25729513A6}" type="pres">
      <dgm:prSet presAssocID="{756FD908-D88B-4379-BCDC-B1CCF892B9B6}" presName="srcNode" presStyleLbl="node1" presStyleIdx="0" presStyleCnt="3"/>
      <dgm:spPr/>
    </dgm:pt>
    <dgm:pt modelId="{75FA0FBF-0F68-4AF0-9C35-C0A8C97CC204}" type="pres">
      <dgm:prSet presAssocID="{756FD908-D88B-4379-BCDC-B1CCF892B9B6}" presName="conn" presStyleLbl="parChTrans1D2" presStyleIdx="0" presStyleCnt="1"/>
      <dgm:spPr/>
    </dgm:pt>
    <dgm:pt modelId="{906E0D63-177D-4612-8029-FFB9D2DC7148}" type="pres">
      <dgm:prSet presAssocID="{756FD908-D88B-4379-BCDC-B1CCF892B9B6}" presName="extraNode" presStyleLbl="node1" presStyleIdx="0" presStyleCnt="3"/>
      <dgm:spPr/>
    </dgm:pt>
    <dgm:pt modelId="{A4D02F16-9BA7-4AFC-87F4-CD4E4EC14905}" type="pres">
      <dgm:prSet presAssocID="{756FD908-D88B-4379-BCDC-B1CCF892B9B6}" presName="dstNode" presStyleLbl="node1" presStyleIdx="0" presStyleCnt="3"/>
      <dgm:spPr/>
    </dgm:pt>
    <dgm:pt modelId="{569821B5-C73B-456D-841B-A2C8CCC307AF}" type="pres">
      <dgm:prSet presAssocID="{9FD88359-3CFF-4878-AB15-387F4290A8B6}" presName="text_1" presStyleLbl="node1" presStyleIdx="0" presStyleCnt="3">
        <dgm:presLayoutVars>
          <dgm:bulletEnabled val="1"/>
        </dgm:presLayoutVars>
      </dgm:prSet>
      <dgm:spPr/>
    </dgm:pt>
    <dgm:pt modelId="{2272BC4B-EF4C-434B-BBA4-1D48A0DD77C0}" type="pres">
      <dgm:prSet presAssocID="{9FD88359-3CFF-4878-AB15-387F4290A8B6}" presName="accent_1" presStyleCnt="0"/>
      <dgm:spPr/>
    </dgm:pt>
    <dgm:pt modelId="{CB123A4F-B69F-4205-A6A0-385F2CD76CD0}" type="pres">
      <dgm:prSet presAssocID="{9FD88359-3CFF-4878-AB15-387F4290A8B6}" presName="accentRepeatNode" presStyleLbl="solidFgAcc1" presStyleIdx="0" presStyleCnt="3"/>
      <dgm:spPr/>
    </dgm:pt>
    <dgm:pt modelId="{4092C9C4-8211-4959-97A9-BED7EC1FAF4C}" type="pres">
      <dgm:prSet presAssocID="{FD90B3B5-1814-47AF-AB20-471D81336B77}" presName="text_2" presStyleLbl="node1" presStyleIdx="1" presStyleCnt="3">
        <dgm:presLayoutVars>
          <dgm:bulletEnabled val="1"/>
        </dgm:presLayoutVars>
      </dgm:prSet>
      <dgm:spPr/>
    </dgm:pt>
    <dgm:pt modelId="{207ACE1E-3B86-46BF-8D49-D07B7103B40C}" type="pres">
      <dgm:prSet presAssocID="{FD90B3B5-1814-47AF-AB20-471D81336B77}" presName="accent_2" presStyleCnt="0"/>
      <dgm:spPr/>
    </dgm:pt>
    <dgm:pt modelId="{081C3B24-8529-4A78-8005-B3A7D0AB4EFE}" type="pres">
      <dgm:prSet presAssocID="{FD90B3B5-1814-47AF-AB20-471D81336B77}" presName="accentRepeatNode" presStyleLbl="solidFgAcc1" presStyleIdx="1" presStyleCnt="3"/>
      <dgm:spPr/>
    </dgm:pt>
    <dgm:pt modelId="{F3BD4D46-E9EC-42CE-83CB-21E84D5660D1}" type="pres">
      <dgm:prSet presAssocID="{1A1218AD-ABF2-441C-9CB1-C99057A89B5A}" presName="text_3" presStyleLbl="node1" presStyleIdx="2" presStyleCnt="3">
        <dgm:presLayoutVars>
          <dgm:bulletEnabled val="1"/>
        </dgm:presLayoutVars>
      </dgm:prSet>
      <dgm:spPr/>
    </dgm:pt>
    <dgm:pt modelId="{780CA93C-8E5C-4AF4-A840-1B2E8601D319}" type="pres">
      <dgm:prSet presAssocID="{1A1218AD-ABF2-441C-9CB1-C99057A89B5A}" presName="accent_3" presStyleCnt="0"/>
      <dgm:spPr/>
    </dgm:pt>
    <dgm:pt modelId="{17210C65-7D4A-41C4-8322-A0016582D3D2}" type="pres">
      <dgm:prSet presAssocID="{1A1218AD-ABF2-441C-9CB1-C99057A89B5A}" presName="accentRepeatNode" presStyleLbl="solidFgAcc1" presStyleIdx="2" presStyleCnt="3"/>
      <dgm:spPr/>
    </dgm:pt>
  </dgm:ptLst>
  <dgm:cxnLst>
    <dgm:cxn modelId="{E2CF6B12-CAE8-43E4-96E1-6F30ACB97485}" srcId="{756FD908-D88B-4379-BCDC-B1CCF892B9B6}" destId="{1A1218AD-ABF2-441C-9CB1-C99057A89B5A}" srcOrd="2" destOrd="0" parTransId="{00BEB858-1C36-4FAE-BE87-19BE787F73CA}" sibTransId="{C4616F6E-69FE-4B6F-8139-2A39E87C3DF6}"/>
    <dgm:cxn modelId="{F3B06C29-BA42-4336-AD26-D7DA7ABBF7FF}" type="presOf" srcId="{9FD88359-3CFF-4878-AB15-387F4290A8B6}" destId="{569821B5-C73B-456D-841B-A2C8CCC307AF}" srcOrd="0" destOrd="0" presId="urn:microsoft.com/office/officeart/2008/layout/VerticalCurvedList"/>
    <dgm:cxn modelId="{5683792E-7168-4EA2-9104-B97336C205E4}" srcId="{756FD908-D88B-4379-BCDC-B1CCF892B9B6}" destId="{FD90B3B5-1814-47AF-AB20-471D81336B77}" srcOrd="1" destOrd="0" parTransId="{F87FC498-8B3E-4026-A11B-F4B8E0C8DFFC}" sibTransId="{07393E09-3F58-4158-BDF0-127B517668A2}"/>
    <dgm:cxn modelId="{91BD433E-1B3F-4B88-BF79-7E0C63E5233C}" type="presOf" srcId="{756FD908-D88B-4379-BCDC-B1CCF892B9B6}" destId="{0B1A6689-C1FA-40F9-85E9-C2E28883FF6A}" srcOrd="0" destOrd="0" presId="urn:microsoft.com/office/officeart/2008/layout/VerticalCurvedList"/>
    <dgm:cxn modelId="{48CFB3C8-76E0-4F43-983B-5703BD0A18FF}" type="presOf" srcId="{1A1218AD-ABF2-441C-9CB1-C99057A89B5A}" destId="{F3BD4D46-E9EC-42CE-83CB-21E84D5660D1}" srcOrd="0" destOrd="0" presId="urn:microsoft.com/office/officeart/2008/layout/VerticalCurvedList"/>
    <dgm:cxn modelId="{436A9ACC-2A47-4C57-B87D-8AC885F51B7B}" srcId="{756FD908-D88B-4379-BCDC-B1CCF892B9B6}" destId="{9FD88359-3CFF-4878-AB15-387F4290A8B6}" srcOrd="0" destOrd="0" parTransId="{6DA19DAC-244C-4F4C-A015-91753AA31454}" sibTransId="{5E9339B9-720F-4902-8F45-037C8860B680}"/>
    <dgm:cxn modelId="{7FE387E2-4610-43D8-9A6F-791D42D61A5C}" type="presOf" srcId="{5E9339B9-720F-4902-8F45-037C8860B680}" destId="{75FA0FBF-0F68-4AF0-9C35-C0A8C97CC204}" srcOrd="0" destOrd="0" presId="urn:microsoft.com/office/officeart/2008/layout/VerticalCurvedList"/>
    <dgm:cxn modelId="{460AF6F6-A2DE-40FD-B98D-E3D9F4B1F357}" type="presOf" srcId="{FD90B3B5-1814-47AF-AB20-471D81336B77}" destId="{4092C9C4-8211-4959-97A9-BED7EC1FAF4C}" srcOrd="0" destOrd="0" presId="urn:microsoft.com/office/officeart/2008/layout/VerticalCurvedList"/>
    <dgm:cxn modelId="{A88E70A2-0A39-4C7F-A9F8-9704B87FB820}" type="presParOf" srcId="{0B1A6689-C1FA-40F9-85E9-C2E28883FF6A}" destId="{D07E0AED-640C-418C-92D6-4C457C5C1B24}" srcOrd="0" destOrd="0" presId="urn:microsoft.com/office/officeart/2008/layout/VerticalCurvedList"/>
    <dgm:cxn modelId="{F95F1143-92B0-401B-A9F7-F722771EE4BD}" type="presParOf" srcId="{D07E0AED-640C-418C-92D6-4C457C5C1B24}" destId="{BDB8BFEF-6EF4-464C-A111-76077E58CCF6}" srcOrd="0" destOrd="0" presId="urn:microsoft.com/office/officeart/2008/layout/VerticalCurvedList"/>
    <dgm:cxn modelId="{1BD1AE83-2558-4541-8F00-F0FA64141ADC}" type="presParOf" srcId="{BDB8BFEF-6EF4-464C-A111-76077E58CCF6}" destId="{1E75026F-7EE8-4104-8202-6D25729513A6}" srcOrd="0" destOrd="0" presId="urn:microsoft.com/office/officeart/2008/layout/VerticalCurvedList"/>
    <dgm:cxn modelId="{79B5B354-7FBC-4C70-A08F-CBAEB18E0B15}" type="presParOf" srcId="{BDB8BFEF-6EF4-464C-A111-76077E58CCF6}" destId="{75FA0FBF-0F68-4AF0-9C35-C0A8C97CC204}" srcOrd="1" destOrd="0" presId="urn:microsoft.com/office/officeart/2008/layout/VerticalCurvedList"/>
    <dgm:cxn modelId="{0F550DE6-7495-4B20-9A0F-733BCAF6B4E9}" type="presParOf" srcId="{BDB8BFEF-6EF4-464C-A111-76077E58CCF6}" destId="{906E0D63-177D-4612-8029-FFB9D2DC7148}" srcOrd="2" destOrd="0" presId="urn:microsoft.com/office/officeart/2008/layout/VerticalCurvedList"/>
    <dgm:cxn modelId="{23DC0A9E-8D1B-411E-99FB-16E0F71B8D06}" type="presParOf" srcId="{BDB8BFEF-6EF4-464C-A111-76077E58CCF6}" destId="{A4D02F16-9BA7-4AFC-87F4-CD4E4EC14905}" srcOrd="3" destOrd="0" presId="urn:microsoft.com/office/officeart/2008/layout/VerticalCurvedList"/>
    <dgm:cxn modelId="{FF4AF9B3-6513-45CB-803B-8E999030E61F}" type="presParOf" srcId="{D07E0AED-640C-418C-92D6-4C457C5C1B24}" destId="{569821B5-C73B-456D-841B-A2C8CCC307AF}" srcOrd="1" destOrd="0" presId="urn:microsoft.com/office/officeart/2008/layout/VerticalCurvedList"/>
    <dgm:cxn modelId="{36C62B1F-FD1E-4E3D-8E97-563810451D77}" type="presParOf" srcId="{D07E0AED-640C-418C-92D6-4C457C5C1B24}" destId="{2272BC4B-EF4C-434B-BBA4-1D48A0DD77C0}" srcOrd="2" destOrd="0" presId="urn:microsoft.com/office/officeart/2008/layout/VerticalCurvedList"/>
    <dgm:cxn modelId="{1E6AEF19-ACB4-45C7-8A87-AB244664D8FD}" type="presParOf" srcId="{2272BC4B-EF4C-434B-BBA4-1D48A0DD77C0}" destId="{CB123A4F-B69F-4205-A6A0-385F2CD76CD0}" srcOrd="0" destOrd="0" presId="urn:microsoft.com/office/officeart/2008/layout/VerticalCurvedList"/>
    <dgm:cxn modelId="{B62B0949-92C3-44E6-B30F-1AD8EFFD8064}" type="presParOf" srcId="{D07E0AED-640C-418C-92D6-4C457C5C1B24}" destId="{4092C9C4-8211-4959-97A9-BED7EC1FAF4C}" srcOrd="3" destOrd="0" presId="urn:microsoft.com/office/officeart/2008/layout/VerticalCurvedList"/>
    <dgm:cxn modelId="{4215A2C1-CD36-4C2F-BDF8-DD858642464D}" type="presParOf" srcId="{D07E0AED-640C-418C-92D6-4C457C5C1B24}" destId="{207ACE1E-3B86-46BF-8D49-D07B7103B40C}" srcOrd="4" destOrd="0" presId="urn:microsoft.com/office/officeart/2008/layout/VerticalCurvedList"/>
    <dgm:cxn modelId="{F24E0DCF-6947-447F-8759-DCC9CDEEC618}" type="presParOf" srcId="{207ACE1E-3B86-46BF-8D49-D07B7103B40C}" destId="{081C3B24-8529-4A78-8005-B3A7D0AB4EFE}" srcOrd="0" destOrd="0" presId="urn:microsoft.com/office/officeart/2008/layout/VerticalCurvedList"/>
    <dgm:cxn modelId="{F5CEE37C-5911-4CF2-BCCD-D6BB2D6550EE}" type="presParOf" srcId="{D07E0AED-640C-418C-92D6-4C457C5C1B24}" destId="{F3BD4D46-E9EC-42CE-83CB-21E84D5660D1}" srcOrd="5" destOrd="0" presId="urn:microsoft.com/office/officeart/2008/layout/VerticalCurvedList"/>
    <dgm:cxn modelId="{8FC7EDFD-1B34-41E1-8C99-E153D877AC73}" type="presParOf" srcId="{D07E0AED-640C-418C-92D6-4C457C5C1B24}" destId="{780CA93C-8E5C-4AF4-A840-1B2E8601D319}" srcOrd="6" destOrd="0" presId="urn:microsoft.com/office/officeart/2008/layout/VerticalCurvedList"/>
    <dgm:cxn modelId="{F216353F-E778-4DEF-AD90-142013A5797A}" type="presParOf" srcId="{780CA93C-8E5C-4AF4-A840-1B2E8601D319}" destId="{17210C65-7D4A-41C4-8322-A0016582D3D2}"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67E5BC-35CF-4096-AD59-C8913E4E37E5}">
      <dsp:nvSpPr>
        <dsp:cNvPr id="0" name=""/>
        <dsp:cNvSpPr/>
      </dsp:nvSpPr>
      <dsp:spPr>
        <a:xfrm>
          <a:off x="0" y="675"/>
          <a:ext cx="11774424"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71933A0-F6E2-49A1-B879-877B9A99A672}">
      <dsp:nvSpPr>
        <dsp:cNvPr id="0" name=""/>
        <dsp:cNvSpPr/>
      </dsp:nvSpPr>
      <dsp:spPr>
        <a:xfrm>
          <a:off x="0" y="675"/>
          <a:ext cx="11774424" cy="6145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dirty="0"/>
            <a:t>Mother o’ mine, O mother o’ mine!</a:t>
          </a:r>
        </a:p>
      </dsp:txBody>
      <dsp:txXfrm>
        <a:off x="0" y="675"/>
        <a:ext cx="11774424" cy="614565"/>
      </dsp:txXfrm>
    </dsp:sp>
    <dsp:sp modelId="{538C7931-A046-432F-91D7-751BF7FAFA2E}">
      <dsp:nvSpPr>
        <dsp:cNvPr id="0" name=""/>
        <dsp:cNvSpPr/>
      </dsp:nvSpPr>
      <dsp:spPr>
        <a:xfrm>
          <a:off x="0" y="615240"/>
          <a:ext cx="11774424" cy="0"/>
        </a:xfrm>
        <a:prstGeom prst="line">
          <a:avLst/>
        </a:prstGeom>
        <a:solidFill>
          <a:schemeClr val="accent2">
            <a:hueOff val="805452"/>
            <a:satOff val="-2312"/>
            <a:lumOff val="-3701"/>
            <a:alphaOff val="0"/>
          </a:schemeClr>
        </a:solidFill>
        <a:ln w="19050" cap="flat" cmpd="sng" algn="ctr">
          <a:solidFill>
            <a:schemeClr val="accent2">
              <a:hueOff val="805452"/>
              <a:satOff val="-2312"/>
              <a:lumOff val="-370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E019BDD-8AB0-45F2-8742-328D50082943}">
      <dsp:nvSpPr>
        <dsp:cNvPr id="0" name=""/>
        <dsp:cNvSpPr/>
      </dsp:nvSpPr>
      <dsp:spPr>
        <a:xfrm>
          <a:off x="0" y="615240"/>
          <a:ext cx="11774424" cy="6145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a:t>If I were hanged on the highest hill,</a:t>
          </a:r>
        </a:p>
      </dsp:txBody>
      <dsp:txXfrm>
        <a:off x="0" y="615240"/>
        <a:ext cx="11774424" cy="614565"/>
      </dsp:txXfrm>
    </dsp:sp>
    <dsp:sp modelId="{D7E9B3D4-74E5-47C4-A0B1-8212EADBE9A6}">
      <dsp:nvSpPr>
        <dsp:cNvPr id="0" name=""/>
        <dsp:cNvSpPr/>
      </dsp:nvSpPr>
      <dsp:spPr>
        <a:xfrm>
          <a:off x="0" y="1229805"/>
          <a:ext cx="11774424" cy="0"/>
        </a:xfrm>
        <a:prstGeom prst="line">
          <a:avLst/>
        </a:prstGeom>
        <a:solidFill>
          <a:schemeClr val="accent2">
            <a:hueOff val="1610903"/>
            <a:satOff val="-4623"/>
            <a:lumOff val="-7402"/>
            <a:alphaOff val="0"/>
          </a:schemeClr>
        </a:solidFill>
        <a:ln w="19050" cap="flat" cmpd="sng" algn="ctr">
          <a:solidFill>
            <a:schemeClr val="accent2">
              <a:hueOff val="1610903"/>
              <a:satOff val="-4623"/>
              <a:lumOff val="-740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958254-51EB-4C95-9EC6-DF00BB6E1FC4}">
      <dsp:nvSpPr>
        <dsp:cNvPr id="0" name=""/>
        <dsp:cNvSpPr/>
      </dsp:nvSpPr>
      <dsp:spPr>
        <a:xfrm>
          <a:off x="0" y="1229805"/>
          <a:ext cx="11774424" cy="6145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a:t>Mother o’ mine, O mother o’ mine!</a:t>
          </a:r>
        </a:p>
      </dsp:txBody>
      <dsp:txXfrm>
        <a:off x="0" y="1229805"/>
        <a:ext cx="11774424" cy="614565"/>
      </dsp:txXfrm>
    </dsp:sp>
    <dsp:sp modelId="{16C88B18-1C52-43D6-B12A-C9AC095D68B8}">
      <dsp:nvSpPr>
        <dsp:cNvPr id="0" name=""/>
        <dsp:cNvSpPr/>
      </dsp:nvSpPr>
      <dsp:spPr>
        <a:xfrm>
          <a:off x="0" y="1844370"/>
          <a:ext cx="11774424" cy="0"/>
        </a:xfrm>
        <a:prstGeom prst="line">
          <a:avLst/>
        </a:prstGeom>
        <a:solidFill>
          <a:schemeClr val="accent2">
            <a:hueOff val="2416355"/>
            <a:satOff val="-6935"/>
            <a:lumOff val="-11103"/>
            <a:alphaOff val="0"/>
          </a:schemeClr>
        </a:solidFill>
        <a:ln w="19050" cap="flat" cmpd="sng" algn="ctr">
          <a:solidFill>
            <a:schemeClr val="accent2">
              <a:hueOff val="2416355"/>
              <a:satOff val="-6935"/>
              <a:lumOff val="-1110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BC91F6-6A6D-41EC-AE60-3C8F2FDB1BCE}">
      <dsp:nvSpPr>
        <dsp:cNvPr id="0" name=""/>
        <dsp:cNvSpPr/>
      </dsp:nvSpPr>
      <dsp:spPr>
        <a:xfrm>
          <a:off x="0" y="1844370"/>
          <a:ext cx="11774424" cy="6145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a:t>I know whose love would follow me still,</a:t>
          </a:r>
        </a:p>
      </dsp:txBody>
      <dsp:txXfrm>
        <a:off x="0" y="1844370"/>
        <a:ext cx="11774424" cy="614565"/>
      </dsp:txXfrm>
    </dsp:sp>
    <dsp:sp modelId="{3F8A01B6-CDC7-49E9-89F6-106E2F67B930}">
      <dsp:nvSpPr>
        <dsp:cNvPr id="0" name=""/>
        <dsp:cNvSpPr/>
      </dsp:nvSpPr>
      <dsp:spPr>
        <a:xfrm>
          <a:off x="0" y="2458935"/>
          <a:ext cx="11774424" cy="0"/>
        </a:xfrm>
        <a:prstGeom prst="line">
          <a:avLst/>
        </a:prstGeom>
        <a:solidFill>
          <a:schemeClr val="accent2">
            <a:hueOff val="3221807"/>
            <a:satOff val="-9246"/>
            <a:lumOff val="-14805"/>
            <a:alphaOff val="0"/>
          </a:schemeClr>
        </a:solidFill>
        <a:ln w="19050" cap="flat" cmpd="sng" algn="ctr">
          <a:solidFill>
            <a:schemeClr val="accent2">
              <a:hueOff val="3221807"/>
              <a:satOff val="-9246"/>
              <a:lumOff val="-1480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96A7AEC-6F7D-4079-B3AC-D0AA02CD5CC2}">
      <dsp:nvSpPr>
        <dsp:cNvPr id="0" name=""/>
        <dsp:cNvSpPr/>
      </dsp:nvSpPr>
      <dsp:spPr>
        <a:xfrm>
          <a:off x="0" y="2458935"/>
          <a:ext cx="11774424" cy="6145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a:t>Mother o’ mine, O mother o’ mine!</a:t>
          </a:r>
        </a:p>
      </dsp:txBody>
      <dsp:txXfrm>
        <a:off x="0" y="2458935"/>
        <a:ext cx="11774424" cy="614565"/>
      </dsp:txXfrm>
    </dsp:sp>
    <dsp:sp modelId="{324CEFD2-27E1-4E81-9B04-DD6BAF5E2E88}">
      <dsp:nvSpPr>
        <dsp:cNvPr id="0" name=""/>
        <dsp:cNvSpPr/>
      </dsp:nvSpPr>
      <dsp:spPr>
        <a:xfrm>
          <a:off x="0" y="3073501"/>
          <a:ext cx="11774424" cy="0"/>
        </a:xfrm>
        <a:prstGeom prst="line">
          <a:avLst/>
        </a:prstGeom>
        <a:solidFill>
          <a:schemeClr val="accent2">
            <a:hueOff val="4027259"/>
            <a:satOff val="-11558"/>
            <a:lumOff val="-18506"/>
            <a:alphaOff val="0"/>
          </a:schemeClr>
        </a:solidFill>
        <a:ln w="19050" cap="flat" cmpd="sng" algn="ctr">
          <a:solidFill>
            <a:schemeClr val="accent2">
              <a:hueOff val="4027259"/>
              <a:satOff val="-11558"/>
              <a:lumOff val="-1850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EDD9235-0F76-48F2-A854-C659B700F5A0}">
      <dsp:nvSpPr>
        <dsp:cNvPr id="0" name=""/>
        <dsp:cNvSpPr/>
      </dsp:nvSpPr>
      <dsp:spPr>
        <a:xfrm>
          <a:off x="0" y="3073501"/>
          <a:ext cx="11774424" cy="6145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a:t>If I were drowned in the deepest sea,</a:t>
          </a:r>
        </a:p>
      </dsp:txBody>
      <dsp:txXfrm>
        <a:off x="0" y="3073501"/>
        <a:ext cx="11774424" cy="614565"/>
      </dsp:txXfrm>
    </dsp:sp>
    <dsp:sp modelId="{15B02908-A102-4CDA-B833-C3A84E27CBB9}">
      <dsp:nvSpPr>
        <dsp:cNvPr id="0" name=""/>
        <dsp:cNvSpPr/>
      </dsp:nvSpPr>
      <dsp:spPr>
        <a:xfrm>
          <a:off x="0" y="3688066"/>
          <a:ext cx="11774424" cy="0"/>
        </a:xfrm>
        <a:prstGeom prst="line">
          <a:avLst/>
        </a:prstGeom>
        <a:solidFill>
          <a:schemeClr val="accent2">
            <a:hueOff val="4832710"/>
            <a:satOff val="-13870"/>
            <a:lumOff val="-22207"/>
            <a:alphaOff val="0"/>
          </a:schemeClr>
        </a:solidFill>
        <a:ln w="19050" cap="flat" cmpd="sng" algn="ctr">
          <a:solidFill>
            <a:schemeClr val="accent2">
              <a:hueOff val="4832710"/>
              <a:satOff val="-13870"/>
              <a:lumOff val="-2220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0962035-9C1B-4882-ACF0-AE69D085F785}">
      <dsp:nvSpPr>
        <dsp:cNvPr id="0" name=""/>
        <dsp:cNvSpPr/>
      </dsp:nvSpPr>
      <dsp:spPr>
        <a:xfrm>
          <a:off x="0" y="3688066"/>
          <a:ext cx="11774424" cy="6145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a:t>Mother o’ mine, O mother o’ mine!</a:t>
          </a:r>
        </a:p>
      </dsp:txBody>
      <dsp:txXfrm>
        <a:off x="0" y="3688066"/>
        <a:ext cx="11774424" cy="614565"/>
      </dsp:txXfrm>
    </dsp:sp>
    <dsp:sp modelId="{51857FDE-F818-4287-8741-F74DC8D0253D}">
      <dsp:nvSpPr>
        <dsp:cNvPr id="0" name=""/>
        <dsp:cNvSpPr/>
      </dsp:nvSpPr>
      <dsp:spPr>
        <a:xfrm>
          <a:off x="0" y="4302631"/>
          <a:ext cx="11774424" cy="0"/>
        </a:xfrm>
        <a:prstGeom prst="line">
          <a:avLst/>
        </a:prstGeom>
        <a:solidFill>
          <a:schemeClr val="accent2">
            <a:hueOff val="5638162"/>
            <a:satOff val="-16181"/>
            <a:lumOff val="-25908"/>
            <a:alphaOff val="0"/>
          </a:schemeClr>
        </a:solidFill>
        <a:ln w="19050" cap="flat" cmpd="sng" algn="ctr">
          <a:solidFill>
            <a:schemeClr val="accent2">
              <a:hueOff val="5638162"/>
              <a:satOff val="-16181"/>
              <a:lumOff val="-2590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3360746-3D92-44FB-B633-59D5FCE0FCC6}">
      <dsp:nvSpPr>
        <dsp:cNvPr id="0" name=""/>
        <dsp:cNvSpPr/>
      </dsp:nvSpPr>
      <dsp:spPr>
        <a:xfrm>
          <a:off x="0" y="4302631"/>
          <a:ext cx="11774424" cy="6145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a:t>I know whose tears would come down to me,</a:t>
          </a:r>
        </a:p>
      </dsp:txBody>
      <dsp:txXfrm>
        <a:off x="0" y="4302631"/>
        <a:ext cx="11774424" cy="614565"/>
      </dsp:txXfrm>
    </dsp:sp>
    <dsp:sp modelId="{333065B3-E148-46DF-994A-B28C14D3340C}">
      <dsp:nvSpPr>
        <dsp:cNvPr id="0" name=""/>
        <dsp:cNvSpPr/>
      </dsp:nvSpPr>
      <dsp:spPr>
        <a:xfrm>
          <a:off x="0" y="4917196"/>
          <a:ext cx="11774424" cy="0"/>
        </a:xfrm>
        <a:prstGeom prst="line">
          <a:avLst/>
        </a:prstGeom>
        <a:solidFill>
          <a:schemeClr val="accent2">
            <a:hueOff val="6443614"/>
            <a:satOff val="-18493"/>
            <a:lumOff val="-29609"/>
            <a:alphaOff val="0"/>
          </a:schemeClr>
        </a:solidFill>
        <a:ln w="19050" cap="flat" cmpd="sng" algn="ctr">
          <a:solidFill>
            <a:schemeClr val="accent2">
              <a:hueOff val="6443614"/>
              <a:satOff val="-18493"/>
              <a:lumOff val="-2960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58B25D1-B2D9-410F-BEA4-F8D5EFF7CFD5}">
      <dsp:nvSpPr>
        <dsp:cNvPr id="0" name=""/>
        <dsp:cNvSpPr/>
      </dsp:nvSpPr>
      <dsp:spPr>
        <a:xfrm>
          <a:off x="0" y="4917196"/>
          <a:ext cx="11774424" cy="6145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a:t>Mother o’ mine, O mother o’ mine!</a:t>
          </a:r>
        </a:p>
      </dsp:txBody>
      <dsp:txXfrm>
        <a:off x="0" y="4917196"/>
        <a:ext cx="11774424" cy="61456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F9951B-81BA-444A-91D7-D4D1B43A358C}">
      <dsp:nvSpPr>
        <dsp:cNvPr id="0" name=""/>
        <dsp:cNvSpPr/>
      </dsp:nvSpPr>
      <dsp:spPr>
        <a:xfrm>
          <a:off x="0" y="4386"/>
          <a:ext cx="2602735" cy="1291018"/>
        </a:xfrm>
        <a:prstGeom prst="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Unconditional Love</a:t>
          </a:r>
        </a:p>
      </dsp:txBody>
      <dsp:txXfrm>
        <a:off x="0" y="4386"/>
        <a:ext cx="2602735" cy="1291018"/>
      </dsp:txXfrm>
    </dsp:sp>
    <dsp:sp modelId="{F2A3819D-35E7-405B-AE7C-69E9F4E5FE11}">
      <dsp:nvSpPr>
        <dsp:cNvPr id="0" name=""/>
        <dsp:cNvSpPr/>
      </dsp:nvSpPr>
      <dsp:spPr>
        <a:xfrm>
          <a:off x="3393295" y="190"/>
          <a:ext cx="2151697" cy="1291018"/>
        </a:xfrm>
        <a:prstGeom prst="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Advocacy &amp; Justice</a:t>
          </a:r>
          <a:endParaRPr lang="en-US" sz="2800" kern="1200" dirty="0"/>
        </a:p>
      </dsp:txBody>
      <dsp:txXfrm>
        <a:off x="3393295" y="190"/>
        <a:ext cx="2151697" cy="1291018"/>
      </dsp:txXfrm>
    </dsp:sp>
    <dsp:sp modelId="{BF23E1FD-EE04-468B-A3D7-9E8449BDBA8F}">
      <dsp:nvSpPr>
        <dsp:cNvPr id="0" name=""/>
        <dsp:cNvSpPr/>
      </dsp:nvSpPr>
      <dsp:spPr>
        <a:xfrm>
          <a:off x="0" y="1492939"/>
          <a:ext cx="2578357" cy="1291018"/>
        </a:xfrm>
        <a:prstGeom prst="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Memorials for Victims of Police Brutality</a:t>
          </a:r>
          <a:endParaRPr lang="en-US" sz="2800" kern="1200" dirty="0"/>
        </a:p>
      </dsp:txBody>
      <dsp:txXfrm>
        <a:off x="0" y="1492939"/>
        <a:ext cx="2578357" cy="1291018"/>
      </dsp:txXfrm>
    </dsp:sp>
    <dsp:sp modelId="{DEBF9563-AC20-4AA9-97CF-6ECDEBC38AC8}">
      <dsp:nvSpPr>
        <dsp:cNvPr id="0" name=""/>
        <dsp:cNvSpPr/>
      </dsp:nvSpPr>
      <dsp:spPr>
        <a:xfrm>
          <a:off x="3381106" y="1506378"/>
          <a:ext cx="2151697" cy="1291018"/>
        </a:xfrm>
        <a:prstGeom prst="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Resilience in Loss:</a:t>
          </a:r>
          <a:endParaRPr lang="en-US" sz="2800" kern="1200" dirty="0"/>
        </a:p>
      </dsp:txBody>
      <dsp:txXfrm>
        <a:off x="3381106" y="1506378"/>
        <a:ext cx="2151697" cy="1291018"/>
      </dsp:txXfrm>
    </dsp:sp>
    <dsp:sp modelId="{6A1E68F8-54B6-47FC-AD0E-BCEAE0040DC2}">
      <dsp:nvSpPr>
        <dsp:cNvPr id="0" name=""/>
        <dsp:cNvSpPr/>
      </dsp:nvSpPr>
      <dsp:spPr>
        <a:xfrm>
          <a:off x="1365504" y="3012566"/>
          <a:ext cx="3389374" cy="1291018"/>
        </a:xfrm>
        <a:prstGeom prst="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Faithfulness in Adversity</a:t>
          </a:r>
        </a:p>
      </dsp:txBody>
      <dsp:txXfrm>
        <a:off x="1365504" y="3012566"/>
        <a:ext cx="3389374" cy="129101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FA0FBF-0F68-4AF0-9C35-C0A8C97CC204}">
      <dsp:nvSpPr>
        <dsp:cNvPr id="0" name=""/>
        <dsp:cNvSpPr/>
      </dsp:nvSpPr>
      <dsp:spPr>
        <a:xfrm>
          <a:off x="-4919424" y="-753830"/>
          <a:ext cx="5858998" cy="5858998"/>
        </a:xfrm>
        <a:prstGeom prst="blockArc">
          <a:avLst>
            <a:gd name="adj1" fmla="val 18900000"/>
            <a:gd name="adj2" fmla="val 2700000"/>
            <a:gd name="adj3" fmla="val 369"/>
          </a:avLst>
        </a:prstGeom>
        <a:noFill/>
        <a:ln w="1905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69821B5-C73B-456D-841B-A2C8CCC307AF}">
      <dsp:nvSpPr>
        <dsp:cNvPr id="0" name=""/>
        <dsp:cNvSpPr/>
      </dsp:nvSpPr>
      <dsp:spPr>
        <a:xfrm>
          <a:off x="604289" y="435133"/>
          <a:ext cx="9851585" cy="870267"/>
        </a:xfrm>
        <a:prstGeom prst="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9380" rIns="119380" bIns="119380" numCol="1" spcCol="1270" anchor="ctr" anchorCtr="0">
          <a:noAutofit/>
        </a:bodyPr>
        <a:lstStyle/>
        <a:p>
          <a:pPr marL="0" lvl="0" indent="0" algn="l" defTabSz="2089150">
            <a:lnSpc>
              <a:spcPct val="90000"/>
            </a:lnSpc>
            <a:spcBef>
              <a:spcPct val="0"/>
            </a:spcBef>
            <a:spcAft>
              <a:spcPct val="35000"/>
            </a:spcAft>
            <a:buNone/>
          </a:pPr>
          <a:r>
            <a:rPr lang="en-US" sz="4700" b="1" kern="1200">
              <a:effectLst/>
              <a:latin typeface="+mn-lt"/>
              <a:ea typeface="+mn-ea"/>
              <a:cs typeface="+mn-cs"/>
            </a:rPr>
            <a:t>Empathy and Compassion</a:t>
          </a:r>
          <a:endParaRPr lang="en-US" sz="4700" kern="1200" dirty="0"/>
        </a:p>
      </dsp:txBody>
      <dsp:txXfrm>
        <a:off x="604289" y="435133"/>
        <a:ext cx="9851585" cy="870267"/>
      </dsp:txXfrm>
    </dsp:sp>
    <dsp:sp modelId="{CB123A4F-B69F-4205-A6A0-385F2CD76CD0}">
      <dsp:nvSpPr>
        <dsp:cNvPr id="0" name=""/>
        <dsp:cNvSpPr/>
      </dsp:nvSpPr>
      <dsp:spPr>
        <a:xfrm>
          <a:off x="60372" y="326350"/>
          <a:ext cx="1087834" cy="1087834"/>
        </a:xfrm>
        <a:prstGeom prst="ellipse">
          <a:avLst/>
        </a:prstGeom>
        <a:solidFill>
          <a:schemeClr val="lt1">
            <a:hueOff val="0"/>
            <a:satOff val="0"/>
            <a:lumOff val="0"/>
            <a:alphaOff val="0"/>
          </a:schemeClr>
        </a:solidFill>
        <a:ln w="1905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092C9C4-8211-4959-97A9-BED7EC1FAF4C}">
      <dsp:nvSpPr>
        <dsp:cNvPr id="0" name=""/>
        <dsp:cNvSpPr/>
      </dsp:nvSpPr>
      <dsp:spPr>
        <a:xfrm>
          <a:off x="920631" y="1740535"/>
          <a:ext cx="9535243" cy="870267"/>
        </a:xfrm>
        <a:prstGeom prst="rect">
          <a:avLst/>
        </a:prstGeom>
        <a:solidFill>
          <a:schemeClr val="accent5">
            <a:hueOff val="-6076075"/>
            <a:satOff val="-413"/>
            <a:lumOff val="98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9380" rIns="119380" bIns="119380" numCol="1" spcCol="1270" anchor="ctr" anchorCtr="0">
          <a:noAutofit/>
        </a:bodyPr>
        <a:lstStyle/>
        <a:p>
          <a:pPr marL="0" lvl="0" indent="0" algn="l" defTabSz="2089150">
            <a:lnSpc>
              <a:spcPct val="90000"/>
            </a:lnSpc>
            <a:spcBef>
              <a:spcPct val="0"/>
            </a:spcBef>
            <a:spcAft>
              <a:spcPct val="35000"/>
            </a:spcAft>
            <a:buNone/>
          </a:pPr>
          <a:r>
            <a:rPr lang="en-US" sz="4700" b="1" kern="1200">
              <a:effectLst/>
              <a:latin typeface="+mn-lt"/>
              <a:ea typeface="+mn-ea"/>
              <a:cs typeface="+mn-cs"/>
            </a:rPr>
            <a:t>Role Modelling</a:t>
          </a:r>
          <a:endParaRPr lang="en-US" sz="4700" kern="1200" dirty="0"/>
        </a:p>
      </dsp:txBody>
      <dsp:txXfrm>
        <a:off x="920631" y="1740535"/>
        <a:ext cx="9535243" cy="870267"/>
      </dsp:txXfrm>
    </dsp:sp>
    <dsp:sp modelId="{081C3B24-8529-4A78-8005-B3A7D0AB4EFE}">
      <dsp:nvSpPr>
        <dsp:cNvPr id="0" name=""/>
        <dsp:cNvSpPr/>
      </dsp:nvSpPr>
      <dsp:spPr>
        <a:xfrm>
          <a:off x="376714" y="1631751"/>
          <a:ext cx="1087834" cy="1087834"/>
        </a:xfrm>
        <a:prstGeom prst="ellipse">
          <a:avLst/>
        </a:prstGeom>
        <a:solidFill>
          <a:schemeClr val="lt1">
            <a:hueOff val="0"/>
            <a:satOff val="0"/>
            <a:lumOff val="0"/>
            <a:alphaOff val="0"/>
          </a:schemeClr>
        </a:solidFill>
        <a:ln w="19050" cap="flat" cmpd="sng" algn="ctr">
          <a:solidFill>
            <a:schemeClr val="accent5">
              <a:hueOff val="-6076075"/>
              <a:satOff val="-413"/>
              <a:lumOff val="981"/>
              <a:alphaOff val="0"/>
            </a:schemeClr>
          </a:solidFill>
          <a:prstDash val="solid"/>
          <a:miter lim="800000"/>
        </a:ln>
        <a:effectLst/>
      </dsp:spPr>
      <dsp:style>
        <a:lnRef idx="2">
          <a:scrgbClr r="0" g="0" b="0"/>
        </a:lnRef>
        <a:fillRef idx="1">
          <a:scrgbClr r="0" g="0" b="0"/>
        </a:fillRef>
        <a:effectRef idx="0">
          <a:scrgbClr r="0" g="0" b="0"/>
        </a:effectRef>
        <a:fontRef idx="minor"/>
      </dsp:style>
    </dsp:sp>
    <dsp:sp modelId="{F3BD4D46-E9EC-42CE-83CB-21E84D5660D1}">
      <dsp:nvSpPr>
        <dsp:cNvPr id="0" name=""/>
        <dsp:cNvSpPr/>
      </dsp:nvSpPr>
      <dsp:spPr>
        <a:xfrm>
          <a:off x="604289" y="3045936"/>
          <a:ext cx="9851585" cy="870267"/>
        </a:xfrm>
        <a:prstGeom prst="rect">
          <a:avLst/>
        </a:prstGeom>
        <a:solidFill>
          <a:schemeClr val="accent5">
            <a:hueOff val="-12152150"/>
            <a:satOff val="-826"/>
            <a:lumOff val="196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9380" rIns="119380" bIns="119380" numCol="1" spcCol="1270" anchor="ctr" anchorCtr="0">
          <a:noAutofit/>
        </a:bodyPr>
        <a:lstStyle/>
        <a:p>
          <a:pPr marL="0" lvl="0" indent="0" algn="l" defTabSz="2089150">
            <a:lnSpc>
              <a:spcPct val="90000"/>
            </a:lnSpc>
            <a:spcBef>
              <a:spcPct val="0"/>
            </a:spcBef>
            <a:spcAft>
              <a:spcPct val="35000"/>
            </a:spcAft>
            <a:buNone/>
          </a:pPr>
          <a:r>
            <a:rPr lang="en-US" sz="4700" b="1" kern="1200" dirty="0">
              <a:effectLst/>
              <a:latin typeface="+mn-lt"/>
              <a:ea typeface="+mn-ea"/>
              <a:cs typeface="+mn-cs"/>
            </a:rPr>
            <a:t>Advocacy for Justice</a:t>
          </a:r>
          <a:endParaRPr lang="en-US" sz="4700" kern="1200" dirty="0"/>
        </a:p>
      </dsp:txBody>
      <dsp:txXfrm>
        <a:off x="604289" y="3045936"/>
        <a:ext cx="9851585" cy="870267"/>
      </dsp:txXfrm>
    </dsp:sp>
    <dsp:sp modelId="{17210C65-7D4A-41C4-8322-A0016582D3D2}">
      <dsp:nvSpPr>
        <dsp:cNvPr id="0" name=""/>
        <dsp:cNvSpPr/>
      </dsp:nvSpPr>
      <dsp:spPr>
        <a:xfrm>
          <a:off x="60372" y="2937153"/>
          <a:ext cx="1087834" cy="1087834"/>
        </a:xfrm>
        <a:prstGeom prst="ellipse">
          <a:avLst/>
        </a:prstGeom>
        <a:solidFill>
          <a:schemeClr val="lt1">
            <a:hueOff val="0"/>
            <a:satOff val="0"/>
            <a:lumOff val="0"/>
            <a:alphaOff val="0"/>
          </a:schemeClr>
        </a:solidFill>
        <a:ln w="19050" cap="flat" cmpd="sng" algn="ctr">
          <a:solidFill>
            <a:schemeClr val="accent5">
              <a:hueOff val="-12152150"/>
              <a:satOff val="-826"/>
              <a:lumOff val="1961"/>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jpeg>
</file>

<file path=ppt/media/image12.jpeg>
</file>

<file path=ppt/media/image13.png>
</file>

<file path=ppt/media/image14.jpeg>
</file>

<file path=ppt/media/image15.jpeg>
</file>

<file path=ppt/media/image16.jpeg>
</file>

<file path=ppt/media/image17.jpg>
</file>

<file path=ppt/media/image18.png>
</file>

<file path=ppt/media/image19.pn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5D50A-A902-4DD1-BC99-16A1CAD1F6A9}" type="datetimeFigureOut">
              <a:rPr lang="en-US" smtClean="0"/>
              <a:t>7/29/2025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B382F9-D405-4606-BD5F-4E0B011D643B}" type="slidenum">
              <a:rPr lang="en-US" smtClean="0"/>
              <a:t>‹#›</a:t>
            </a:fld>
            <a:endParaRPr lang="en-US"/>
          </a:p>
        </p:txBody>
      </p:sp>
    </p:spTree>
    <p:extLst>
      <p:ext uri="{BB962C8B-B14F-4D97-AF65-F5344CB8AC3E}">
        <p14:creationId xmlns:p14="http://schemas.microsoft.com/office/powerpoint/2010/main" val="35751177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When the clothes and the flesh had at length fallen away, an aged woman was observed to go night after night, in all weather, to the lonely spot, and bring away something in her apron. These were the bones of her son, which she interred with her own hands in the parish churchyard.</a:t>
            </a:r>
          </a:p>
          <a:p>
            <a:endParaRPr lang="en-US" dirty="0"/>
          </a:p>
        </p:txBody>
      </p:sp>
      <p:sp>
        <p:nvSpPr>
          <p:cNvPr id="4" name="Slide Number Placeholder 3"/>
          <p:cNvSpPr>
            <a:spLocks noGrp="1"/>
          </p:cNvSpPr>
          <p:nvPr>
            <p:ph type="sldNum" sz="quarter" idx="5"/>
          </p:nvPr>
        </p:nvSpPr>
        <p:spPr/>
        <p:txBody>
          <a:bodyPr/>
          <a:lstStyle/>
          <a:p>
            <a:fld id="{A3B382F9-D405-4606-BD5F-4E0B011D643B}" type="slidenum">
              <a:rPr lang="en-US" smtClean="0"/>
              <a:t>2</a:t>
            </a:fld>
            <a:endParaRPr lang="en-US"/>
          </a:p>
        </p:txBody>
      </p:sp>
    </p:spTree>
    <p:extLst>
      <p:ext uri="{BB962C8B-B14F-4D97-AF65-F5344CB8AC3E}">
        <p14:creationId xmlns:p14="http://schemas.microsoft.com/office/powerpoint/2010/main" val="3129096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80D011-6127-D34A-4476-3F82D88C397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FDDCF2D-C901-94BF-3351-4661489DCF1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E4D5AFA-6F32-5037-F332-EF26C2602E5D}"/>
              </a:ext>
            </a:extLst>
          </p:cNvPr>
          <p:cNvSpPr>
            <a:spLocks noGrp="1"/>
          </p:cNvSpPr>
          <p:nvPr>
            <p:ph type="body" idx="1"/>
          </p:nvPr>
        </p:nvSpPr>
        <p:spPr/>
        <p:txBody>
          <a:bodyPr/>
          <a:lstStyle/>
          <a:p>
            <a:pPr lvl="0"/>
            <a:r>
              <a:rPr lang="en-US" sz="1200" b="1" kern="1200" dirty="0">
                <a:solidFill>
                  <a:schemeClr val="tx1"/>
                </a:solidFill>
                <a:effectLst/>
                <a:latin typeface="+mn-lt"/>
                <a:ea typeface="+mn-ea"/>
                <a:cs typeface="+mn-cs"/>
              </a:rPr>
              <a:t>Empathy and Compassion</a:t>
            </a:r>
            <a:r>
              <a:rPr lang="en-US" sz="1200" kern="1200" dirty="0">
                <a:solidFill>
                  <a:schemeClr val="tx1"/>
                </a:solidFill>
                <a:effectLst/>
                <a:latin typeface="+mn-lt"/>
                <a:ea typeface="+mn-ea"/>
                <a:cs typeface="+mn-cs"/>
              </a:rPr>
              <a:t>: Rizpah's grief reminds teachers to approach children with understanding and care, especially those facing difficulties.</a:t>
            </a:r>
          </a:p>
          <a:p>
            <a:pPr lvl="0"/>
            <a:r>
              <a:rPr lang="en-US" sz="1200" b="1" kern="1200" dirty="0">
                <a:solidFill>
                  <a:schemeClr val="tx1"/>
                </a:solidFill>
                <a:effectLst/>
                <a:latin typeface="+mn-lt"/>
                <a:ea typeface="+mn-ea"/>
                <a:cs typeface="+mn-cs"/>
              </a:rPr>
              <a:t>Role Modelling:</a:t>
            </a:r>
            <a:r>
              <a:rPr lang="en-US" sz="1200" kern="1200" dirty="0">
                <a:solidFill>
                  <a:schemeClr val="tx1"/>
                </a:solidFill>
                <a:effectLst/>
                <a:latin typeface="+mn-lt"/>
                <a:ea typeface="+mn-ea"/>
                <a:cs typeface="+mn-cs"/>
              </a:rPr>
              <a:t> Her unwavering as a model for teachers to demonstrate dedication and integrity in their ministry.</a:t>
            </a:r>
          </a:p>
          <a:p>
            <a:pPr lvl="0"/>
            <a:r>
              <a:rPr lang="en-US" sz="1200" b="1" kern="1200" dirty="0">
                <a:solidFill>
                  <a:schemeClr val="tx1"/>
                </a:solidFill>
                <a:effectLst/>
                <a:latin typeface="+mn-lt"/>
                <a:ea typeface="+mn-ea"/>
                <a:cs typeface="+mn-cs"/>
              </a:rPr>
              <a:t>Advocacy for Justice</a:t>
            </a:r>
            <a:r>
              <a:rPr lang="en-US" sz="1200" kern="1200" dirty="0">
                <a:solidFill>
                  <a:schemeClr val="tx1"/>
                </a:solidFill>
                <a:effectLst/>
                <a:latin typeface="+mn-lt"/>
                <a:ea typeface="+mn-ea"/>
                <a:cs typeface="+mn-cs"/>
              </a:rPr>
              <a:t>: Teachers are called to stand up for the rights and dignity of every child, fostering an environment of respect and fairness.</a:t>
            </a:r>
          </a:p>
        </p:txBody>
      </p:sp>
      <p:sp>
        <p:nvSpPr>
          <p:cNvPr id="4" name="Slide Number Placeholder 3">
            <a:extLst>
              <a:ext uri="{FF2B5EF4-FFF2-40B4-BE49-F238E27FC236}">
                <a16:creationId xmlns:a16="http://schemas.microsoft.com/office/drawing/2014/main" id="{48B77F8F-C9BB-E046-5158-B94371AFAC86}"/>
              </a:ext>
            </a:extLst>
          </p:cNvPr>
          <p:cNvSpPr>
            <a:spLocks noGrp="1"/>
          </p:cNvSpPr>
          <p:nvPr>
            <p:ph type="sldNum" sz="quarter" idx="5"/>
          </p:nvPr>
        </p:nvSpPr>
        <p:spPr/>
        <p:txBody>
          <a:bodyPr/>
          <a:lstStyle/>
          <a:p>
            <a:fld id="{A3B382F9-D405-4606-BD5F-4E0B011D643B}" type="slidenum">
              <a:rPr lang="en-US" smtClean="0"/>
              <a:t>22</a:t>
            </a:fld>
            <a:endParaRPr lang="en-US"/>
          </a:p>
        </p:txBody>
      </p:sp>
    </p:spTree>
    <p:extLst>
      <p:ext uri="{BB962C8B-B14F-4D97-AF65-F5344CB8AC3E}">
        <p14:creationId xmlns:p14="http://schemas.microsoft.com/office/powerpoint/2010/main" val="40012981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story further demonstrates that not only was Rizpah a devoted mother, but she also stands out as an example of faithfulness in a story dominated by unfaithful men.</a:t>
            </a:r>
          </a:p>
          <a:p>
            <a:endParaRPr lang="en-US" dirty="0"/>
          </a:p>
        </p:txBody>
      </p:sp>
      <p:sp>
        <p:nvSpPr>
          <p:cNvPr id="4" name="Slide Number Placeholder 3"/>
          <p:cNvSpPr>
            <a:spLocks noGrp="1"/>
          </p:cNvSpPr>
          <p:nvPr>
            <p:ph type="sldNum" sz="quarter" idx="5"/>
          </p:nvPr>
        </p:nvSpPr>
        <p:spPr/>
        <p:txBody>
          <a:bodyPr/>
          <a:lstStyle/>
          <a:p>
            <a:fld id="{A3B382F9-D405-4606-BD5F-4E0B011D643B}" type="slidenum">
              <a:rPr lang="en-US" smtClean="0"/>
              <a:t>23</a:t>
            </a:fld>
            <a:endParaRPr lang="en-US"/>
          </a:p>
        </p:txBody>
      </p:sp>
    </p:spTree>
    <p:extLst>
      <p:ext uri="{BB962C8B-B14F-4D97-AF65-F5344CB8AC3E}">
        <p14:creationId xmlns:p14="http://schemas.microsoft.com/office/powerpoint/2010/main" val="21342296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A3B382F9-D405-4606-BD5F-4E0B011D643B}" type="slidenum">
              <a:rPr lang="en-US" smtClean="0"/>
              <a:t>4</a:t>
            </a:fld>
            <a:endParaRPr lang="en-US"/>
          </a:p>
        </p:txBody>
      </p:sp>
    </p:spTree>
    <p:extLst>
      <p:ext uri="{BB962C8B-B14F-4D97-AF65-F5344CB8AC3E}">
        <p14:creationId xmlns:p14="http://schemas.microsoft.com/office/powerpoint/2010/main" val="15147275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81A4AC-0382-AB59-76BA-65C57EADE66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1FD190-D2B7-BBF6-3B4A-D12CCFCD0A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FECB131-85A8-4441-E9C8-D42593FB06F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D815731F-3DE9-6F7A-78E0-862E9D85DB8F}"/>
              </a:ext>
            </a:extLst>
          </p:cNvPr>
          <p:cNvSpPr>
            <a:spLocks noGrp="1"/>
          </p:cNvSpPr>
          <p:nvPr>
            <p:ph type="sldNum" sz="quarter" idx="5"/>
          </p:nvPr>
        </p:nvSpPr>
        <p:spPr/>
        <p:txBody>
          <a:bodyPr/>
          <a:lstStyle/>
          <a:p>
            <a:fld id="{A3B382F9-D405-4606-BD5F-4E0B011D643B}" type="slidenum">
              <a:rPr lang="en-US" smtClean="0"/>
              <a:t>5</a:t>
            </a:fld>
            <a:endParaRPr lang="en-US"/>
          </a:p>
        </p:txBody>
      </p:sp>
    </p:spTree>
    <p:extLst>
      <p:ext uri="{BB962C8B-B14F-4D97-AF65-F5344CB8AC3E}">
        <p14:creationId xmlns:p14="http://schemas.microsoft.com/office/powerpoint/2010/main" val="34768056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55A7EB-EEEE-02FF-724C-C7A941FE874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5EDBB64-3102-5715-4C4E-3B43277D8A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7651B6-5F5C-7F91-58B0-06C83FDB201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B005E7A1-BE0D-BE9F-17ED-2645BA905173}"/>
              </a:ext>
            </a:extLst>
          </p:cNvPr>
          <p:cNvSpPr>
            <a:spLocks noGrp="1"/>
          </p:cNvSpPr>
          <p:nvPr>
            <p:ph type="sldNum" sz="quarter" idx="5"/>
          </p:nvPr>
        </p:nvSpPr>
        <p:spPr/>
        <p:txBody>
          <a:bodyPr/>
          <a:lstStyle/>
          <a:p>
            <a:fld id="{A3B382F9-D405-4606-BD5F-4E0B011D643B}" type="slidenum">
              <a:rPr lang="en-US" smtClean="0"/>
              <a:t>6</a:t>
            </a:fld>
            <a:endParaRPr lang="en-US"/>
          </a:p>
        </p:txBody>
      </p:sp>
    </p:spTree>
    <p:extLst>
      <p:ext uri="{BB962C8B-B14F-4D97-AF65-F5344CB8AC3E}">
        <p14:creationId xmlns:p14="http://schemas.microsoft.com/office/powerpoint/2010/main" val="7312751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“Now there was a famine in the days of David for three years, year after year; and David inquired of the Lord. The Lord said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“There is blood guilt on Saul and on his house, because he put the Gibeonites to death” </a:t>
            </a:r>
            <a:endParaRPr lang="en-US" dirty="0"/>
          </a:p>
        </p:txBody>
      </p:sp>
      <p:sp>
        <p:nvSpPr>
          <p:cNvPr id="4" name="Slide Number Placeholder 3"/>
          <p:cNvSpPr>
            <a:spLocks noGrp="1"/>
          </p:cNvSpPr>
          <p:nvPr>
            <p:ph type="sldNum" sz="quarter" idx="5"/>
          </p:nvPr>
        </p:nvSpPr>
        <p:spPr/>
        <p:txBody>
          <a:bodyPr/>
          <a:lstStyle/>
          <a:p>
            <a:fld id="{A3B382F9-D405-4606-BD5F-4E0B011D643B}" type="slidenum">
              <a:rPr lang="en-US" smtClean="0"/>
              <a:t>7</a:t>
            </a:fld>
            <a:endParaRPr lang="en-US"/>
          </a:p>
        </p:txBody>
      </p:sp>
    </p:spTree>
    <p:extLst>
      <p:ext uri="{BB962C8B-B14F-4D97-AF65-F5344CB8AC3E}">
        <p14:creationId xmlns:p14="http://schemas.microsoft.com/office/powerpoint/2010/main" val="3151880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3B382F9-D405-4606-BD5F-4E0B011D643B}" type="slidenum">
              <a:rPr lang="en-US" smtClean="0"/>
              <a:t>8</a:t>
            </a:fld>
            <a:endParaRPr lang="en-US"/>
          </a:p>
        </p:txBody>
      </p:sp>
    </p:spTree>
    <p:extLst>
      <p:ext uri="{BB962C8B-B14F-4D97-AF65-F5344CB8AC3E}">
        <p14:creationId xmlns:p14="http://schemas.microsoft.com/office/powerpoint/2010/main" val="34067107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Bible commentators such as MacArthur and others seem unanimous by placing the period of Rizpah’s Virgil around March/April to October (5 – 7 months). Indeed, the love of a mother for her children is a powerful force.</a:t>
            </a:r>
          </a:p>
          <a:p>
            <a:endParaRPr lang="en-US" dirty="0"/>
          </a:p>
        </p:txBody>
      </p:sp>
      <p:sp>
        <p:nvSpPr>
          <p:cNvPr id="4" name="Slide Number Placeholder 3"/>
          <p:cNvSpPr>
            <a:spLocks noGrp="1"/>
          </p:cNvSpPr>
          <p:nvPr>
            <p:ph type="sldNum" sz="quarter" idx="5"/>
          </p:nvPr>
        </p:nvSpPr>
        <p:spPr/>
        <p:txBody>
          <a:bodyPr/>
          <a:lstStyle/>
          <a:p>
            <a:fld id="{A3B382F9-D405-4606-BD5F-4E0B011D643B}" type="slidenum">
              <a:rPr lang="en-US" smtClean="0"/>
              <a:t>16</a:t>
            </a:fld>
            <a:endParaRPr lang="en-US"/>
          </a:p>
        </p:txBody>
      </p:sp>
    </p:spTree>
    <p:extLst>
      <p:ext uri="{BB962C8B-B14F-4D97-AF65-F5344CB8AC3E}">
        <p14:creationId xmlns:p14="http://schemas.microsoft.com/office/powerpoint/2010/main" val="30358641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 true is it that no one lives to himself; but the effect of good example spreads, a weak woman's example becomes a model for the imitation of the monarch on the throne. We never know, we cannot possibly tell the immediate and or remote consequences of our acts for good or for evil.</a:t>
            </a:r>
          </a:p>
          <a:p>
            <a:endParaRPr lang="en-US" dirty="0"/>
          </a:p>
        </p:txBody>
      </p:sp>
      <p:sp>
        <p:nvSpPr>
          <p:cNvPr id="4" name="Slide Number Placeholder 3"/>
          <p:cNvSpPr>
            <a:spLocks noGrp="1"/>
          </p:cNvSpPr>
          <p:nvPr>
            <p:ph type="sldNum" sz="quarter" idx="5"/>
          </p:nvPr>
        </p:nvSpPr>
        <p:spPr/>
        <p:txBody>
          <a:bodyPr/>
          <a:lstStyle/>
          <a:p>
            <a:fld id="{A3B382F9-D405-4606-BD5F-4E0B011D643B}" type="slidenum">
              <a:rPr lang="en-US" smtClean="0"/>
              <a:t>19</a:t>
            </a:fld>
            <a:endParaRPr lang="en-US"/>
          </a:p>
        </p:txBody>
      </p:sp>
    </p:spTree>
    <p:extLst>
      <p:ext uri="{BB962C8B-B14F-4D97-AF65-F5344CB8AC3E}">
        <p14:creationId xmlns:p14="http://schemas.microsoft.com/office/powerpoint/2010/main" val="29992309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kern="1200" dirty="0">
                <a:solidFill>
                  <a:schemeClr val="tx1"/>
                </a:solidFill>
                <a:effectLst/>
                <a:latin typeface="+mn-lt"/>
                <a:ea typeface="+mn-ea"/>
                <a:cs typeface="+mn-cs"/>
              </a:rPr>
              <a:t>Unconditional Love</a:t>
            </a:r>
            <a:r>
              <a:rPr lang="en-US" sz="1200" kern="1200" dirty="0">
                <a:solidFill>
                  <a:schemeClr val="tx1"/>
                </a:solidFill>
                <a:effectLst/>
                <a:latin typeface="+mn-lt"/>
                <a:ea typeface="+mn-ea"/>
                <a:cs typeface="+mn-cs"/>
              </a:rPr>
              <a:t>: Rizpah’s dedication to her sons, even in death, exemplifies the depth of parental love. Parents are called to nurture and protect their children, reflecting God’s love for humanity. The story informs us that if a mother could watch over the decomposing bodies of her sons in this manner, by implication, it revealed a mother who did not in anyway reneged on her duties to her children while they were alive.</a:t>
            </a:r>
          </a:p>
          <a:p>
            <a:pPr lvl="0"/>
            <a:r>
              <a:rPr lang="en-US" sz="1200" b="1" kern="1200" dirty="0">
                <a:solidFill>
                  <a:schemeClr val="tx1"/>
                </a:solidFill>
                <a:effectLst/>
                <a:latin typeface="+mn-lt"/>
                <a:ea typeface="+mn-ea"/>
                <a:cs typeface="+mn-cs"/>
              </a:rPr>
              <a:t>Advocacy &amp; Justice</a:t>
            </a:r>
            <a:r>
              <a:rPr lang="en-US" sz="1200" kern="1200" dirty="0">
                <a:solidFill>
                  <a:schemeClr val="tx1"/>
                </a:solidFill>
                <a:effectLst/>
                <a:latin typeface="+mn-lt"/>
                <a:ea typeface="+mn-ea"/>
                <a:cs typeface="+mn-cs"/>
              </a:rPr>
              <a:t>: Rizpah’s persistence led to justice and dignity for her sons. Parents should advocate for their children’s well-being, ensuring they grow in a safe and supportive environment. </a:t>
            </a:r>
          </a:p>
          <a:p>
            <a:pPr lvl="0"/>
            <a:r>
              <a:rPr lang="en-US" sz="1200" b="1" kern="1200" dirty="0">
                <a:solidFill>
                  <a:schemeClr val="tx1"/>
                </a:solidFill>
                <a:effectLst/>
                <a:latin typeface="+mn-lt"/>
                <a:ea typeface="+mn-ea"/>
                <a:cs typeface="+mn-cs"/>
              </a:rPr>
              <a:t>Memorials for Victims of Police Brutality</a:t>
            </a:r>
            <a:r>
              <a:rPr lang="en-US" sz="1200" kern="1200" dirty="0">
                <a:solidFill>
                  <a:schemeClr val="tx1"/>
                </a:solidFill>
                <a:effectLst/>
                <a:latin typeface="+mn-lt"/>
                <a:ea typeface="+mn-ea"/>
                <a:cs typeface="+mn-cs"/>
              </a:rPr>
              <a:t>: Movements like Black Lives Matter have highlighted the importance of </a:t>
            </a:r>
            <a:r>
              <a:rPr lang="en-US" sz="1200" kern="1200" dirty="0" err="1">
                <a:solidFill>
                  <a:schemeClr val="tx1"/>
                </a:solidFill>
                <a:effectLst/>
                <a:latin typeface="+mn-lt"/>
                <a:ea typeface="+mn-ea"/>
                <a:cs typeface="+mn-cs"/>
              </a:rPr>
              <a:t>honouring</a:t>
            </a:r>
            <a:r>
              <a:rPr lang="en-US" sz="1200" kern="1200" dirty="0">
                <a:solidFill>
                  <a:schemeClr val="tx1"/>
                </a:solidFill>
                <a:effectLst/>
                <a:latin typeface="+mn-lt"/>
                <a:ea typeface="+mn-ea"/>
                <a:cs typeface="+mn-cs"/>
              </a:rPr>
              <a:t> victims and advocating for systemic change, much like Rizpah's actions inspired King David to act.</a:t>
            </a:r>
          </a:p>
          <a:p>
            <a:pPr lvl="0"/>
            <a:r>
              <a:rPr lang="en-US" sz="1200" b="1" kern="1200" dirty="0">
                <a:solidFill>
                  <a:schemeClr val="tx1"/>
                </a:solidFill>
                <a:effectLst/>
                <a:latin typeface="+mn-lt"/>
                <a:ea typeface="+mn-ea"/>
                <a:cs typeface="+mn-cs"/>
              </a:rPr>
              <a:t>Resilience in Loss: T</a:t>
            </a:r>
            <a:r>
              <a:rPr lang="en-US" sz="1200" kern="1200" dirty="0">
                <a:solidFill>
                  <a:schemeClr val="tx1"/>
                </a:solidFill>
                <a:effectLst/>
                <a:latin typeface="+mn-lt"/>
                <a:ea typeface="+mn-ea"/>
                <a:cs typeface="+mn-cs"/>
              </a:rPr>
              <a:t>he </a:t>
            </a:r>
            <a:r>
              <a:rPr lang="en-US" sz="1200" kern="1200" dirty="0" err="1">
                <a:solidFill>
                  <a:schemeClr val="tx1"/>
                </a:solidFill>
                <a:effectLst/>
                <a:latin typeface="+mn-lt"/>
                <a:ea typeface="+mn-ea"/>
                <a:cs typeface="+mn-cs"/>
              </a:rPr>
              <a:t>BringBackOurGirls</a:t>
            </a:r>
            <a:r>
              <a:rPr lang="en-US" sz="1200" kern="1200" dirty="0">
                <a:solidFill>
                  <a:schemeClr val="tx1"/>
                </a:solidFill>
                <a:effectLst/>
                <a:latin typeface="+mn-lt"/>
                <a:ea typeface="+mn-ea"/>
                <a:cs typeface="+mn-cs"/>
              </a:rPr>
              <a:t> Movement in Nigeria campaign, led by activists and families, sought the return of schoolgirls abducted by Boko Haram. Like Rizpah, these families demonstrated unwavering commitment to their loved ones' dignity and safety.</a:t>
            </a:r>
          </a:p>
          <a:p>
            <a:pPr lvl="0"/>
            <a:r>
              <a:rPr lang="en-US" sz="1200" b="1" kern="1200" dirty="0">
                <a:solidFill>
                  <a:schemeClr val="tx1"/>
                </a:solidFill>
                <a:effectLst/>
                <a:latin typeface="+mn-lt"/>
                <a:ea typeface="+mn-ea"/>
                <a:cs typeface="+mn-cs"/>
              </a:rPr>
              <a:t>Faithfulness in Adversity</a:t>
            </a:r>
            <a:r>
              <a:rPr lang="en-US" sz="1200" kern="1200" dirty="0">
                <a:solidFill>
                  <a:schemeClr val="tx1"/>
                </a:solidFill>
                <a:effectLst/>
                <a:latin typeface="+mn-lt"/>
                <a:ea typeface="+mn-ea"/>
                <a:cs typeface="+mn-cs"/>
              </a:rPr>
              <a:t>: Rizpah’s story teaches resilience and faithfulness, encouraging parents to remain steadfast in their responsibilities, even during challenges.</a:t>
            </a:r>
          </a:p>
          <a:p>
            <a:endParaRPr lang="en-US" dirty="0"/>
          </a:p>
        </p:txBody>
      </p:sp>
      <p:sp>
        <p:nvSpPr>
          <p:cNvPr id="4" name="Slide Number Placeholder 3"/>
          <p:cNvSpPr>
            <a:spLocks noGrp="1"/>
          </p:cNvSpPr>
          <p:nvPr>
            <p:ph type="sldNum" sz="quarter" idx="5"/>
          </p:nvPr>
        </p:nvSpPr>
        <p:spPr/>
        <p:txBody>
          <a:bodyPr/>
          <a:lstStyle/>
          <a:p>
            <a:fld id="{A3B382F9-D405-4606-BD5F-4E0B011D643B}" type="slidenum">
              <a:rPr lang="en-US" smtClean="0"/>
              <a:t>21</a:t>
            </a:fld>
            <a:endParaRPr lang="en-US"/>
          </a:p>
        </p:txBody>
      </p:sp>
    </p:spTree>
    <p:extLst>
      <p:ext uri="{BB962C8B-B14F-4D97-AF65-F5344CB8AC3E}">
        <p14:creationId xmlns:p14="http://schemas.microsoft.com/office/powerpoint/2010/main" val="33568840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04074-E2B2-FD9F-12A5-2359D5C02B3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9E2C233-73D4-59EE-55AA-7C4CCA68188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DA1333C-027B-F394-5FC7-9542F4E3128D}"/>
              </a:ext>
            </a:extLst>
          </p:cNvPr>
          <p:cNvSpPr>
            <a:spLocks noGrp="1"/>
          </p:cNvSpPr>
          <p:nvPr>
            <p:ph type="dt" sz="half" idx="10"/>
          </p:nvPr>
        </p:nvSpPr>
        <p:spPr/>
        <p:txBody>
          <a:bodyPr/>
          <a:lstStyle/>
          <a:p>
            <a:fld id="{9F777DF0-1AE4-4639-8128-F6392A3B38F0}" type="datetimeFigureOut">
              <a:rPr lang="en-US" smtClean="0"/>
              <a:t>7/29/2025</a:t>
            </a:fld>
            <a:endParaRPr lang="en-US"/>
          </a:p>
        </p:txBody>
      </p:sp>
      <p:sp>
        <p:nvSpPr>
          <p:cNvPr id="5" name="Footer Placeholder 4">
            <a:extLst>
              <a:ext uri="{FF2B5EF4-FFF2-40B4-BE49-F238E27FC236}">
                <a16:creationId xmlns:a16="http://schemas.microsoft.com/office/drawing/2014/main" id="{BD0E94C4-DBE3-D68A-5F28-9B99318999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95E54F-EDCA-6548-15E6-981A02F940F7}"/>
              </a:ext>
            </a:extLst>
          </p:cNvPr>
          <p:cNvSpPr>
            <a:spLocks noGrp="1"/>
          </p:cNvSpPr>
          <p:nvPr>
            <p:ph type="sldNum" sz="quarter" idx="12"/>
          </p:nvPr>
        </p:nvSpPr>
        <p:spPr/>
        <p:txBody>
          <a:bodyPr/>
          <a:lstStyle/>
          <a:p>
            <a:fld id="{59B37D0B-100A-4FE5-AFD9-0535DAA4A27E}" type="slidenum">
              <a:rPr lang="en-US" smtClean="0"/>
              <a:t>‹#›</a:t>
            </a:fld>
            <a:endParaRPr lang="en-US"/>
          </a:p>
        </p:txBody>
      </p:sp>
    </p:spTree>
    <p:extLst>
      <p:ext uri="{BB962C8B-B14F-4D97-AF65-F5344CB8AC3E}">
        <p14:creationId xmlns:p14="http://schemas.microsoft.com/office/powerpoint/2010/main" val="13501403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994ED-6830-DCA8-E61A-E8207EFCC75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2F3631-D60E-5209-77E7-4AD51ABB4C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092049-6898-F57E-36CA-581FD45C5B5E}"/>
              </a:ext>
            </a:extLst>
          </p:cNvPr>
          <p:cNvSpPr>
            <a:spLocks noGrp="1"/>
          </p:cNvSpPr>
          <p:nvPr>
            <p:ph type="dt" sz="half" idx="10"/>
          </p:nvPr>
        </p:nvSpPr>
        <p:spPr/>
        <p:txBody>
          <a:bodyPr/>
          <a:lstStyle/>
          <a:p>
            <a:fld id="{9F777DF0-1AE4-4639-8128-F6392A3B38F0}" type="datetimeFigureOut">
              <a:rPr lang="en-US" smtClean="0"/>
              <a:t>7/29/2025</a:t>
            </a:fld>
            <a:endParaRPr lang="en-US"/>
          </a:p>
        </p:txBody>
      </p:sp>
      <p:sp>
        <p:nvSpPr>
          <p:cNvPr id="5" name="Footer Placeholder 4">
            <a:extLst>
              <a:ext uri="{FF2B5EF4-FFF2-40B4-BE49-F238E27FC236}">
                <a16:creationId xmlns:a16="http://schemas.microsoft.com/office/drawing/2014/main" id="{7EE9071F-F381-A292-DA6B-A7866B69E9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EF6CD8-3F7D-8A0E-8DF8-63F4138C41A0}"/>
              </a:ext>
            </a:extLst>
          </p:cNvPr>
          <p:cNvSpPr>
            <a:spLocks noGrp="1"/>
          </p:cNvSpPr>
          <p:nvPr>
            <p:ph type="sldNum" sz="quarter" idx="12"/>
          </p:nvPr>
        </p:nvSpPr>
        <p:spPr/>
        <p:txBody>
          <a:bodyPr/>
          <a:lstStyle/>
          <a:p>
            <a:fld id="{59B37D0B-100A-4FE5-AFD9-0535DAA4A27E}" type="slidenum">
              <a:rPr lang="en-US" smtClean="0"/>
              <a:t>‹#›</a:t>
            </a:fld>
            <a:endParaRPr lang="en-US"/>
          </a:p>
        </p:txBody>
      </p:sp>
    </p:spTree>
    <p:extLst>
      <p:ext uri="{BB962C8B-B14F-4D97-AF65-F5344CB8AC3E}">
        <p14:creationId xmlns:p14="http://schemas.microsoft.com/office/powerpoint/2010/main" val="2360238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D8863E-E27D-28C2-9F38-F629BE48051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29F4517-0618-C70D-6C5C-A83BA66B4CE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3C8FDB-FD02-C034-B221-5A964CFA71B4}"/>
              </a:ext>
            </a:extLst>
          </p:cNvPr>
          <p:cNvSpPr>
            <a:spLocks noGrp="1"/>
          </p:cNvSpPr>
          <p:nvPr>
            <p:ph type="dt" sz="half" idx="10"/>
          </p:nvPr>
        </p:nvSpPr>
        <p:spPr/>
        <p:txBody>
          <a:bodyPr/>
          <a:lstStyle/>
          <a:p>
            <a:fld id="{9F777DF0-1AE4-4639-8128-F6392A3B38F0}" type="datetimeFigureOut">
              <a:rPr lang="en-US" smtClean="0"/>
              <a:t>7/29/2025</a:t>
            </a:fld>
            <a:endParaRPr lang="en-US"/>
          </a:p>
        </p:txBody>
      </p:sp>
      <p:sp>
        <p:nvSpPr>
          <p:cNvPr id="5" name="Footer Placeholder 4">
            <a:extLst>
              <a:ext uri="{FF2B5EF4-FFF2-40B4-BE49-F238E27FC236}">
                <a16:creationId xmlns:a16="http://schemas.microsoft.com/office/drawing/2014/main" id="{58D5E2C1-AD83-5DCD-ECBF-D2A478FC08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0E1790-2A78-0427-4293-0E392CB2311D}"/>
              </a:ext>
            </a:extLst>
          </p:cNvPr>
          <p:cNvSpPr>
            <a:spLocks noGrp="1"/>
          </p:cNvSpPr>
          <p:nvPr>
            <p:ph type="sldNum" sz="quarter" idx="12"/>
          </p:nvPr>
        </p:nvSpPr>
        <p:spPr/>
        <p:txBody>
          <a:bodyPr/>
          <a:lstStyle/>
          <a:p>
            <a:fld id="{59B37D0B-100A-4FE5-AFD9-0535DAA4A27E}" type="slidenum">
              <a:rPr lang="en-US" smtClean="0"/>
              <a:t>‹#›</a:t>
            </a:fld>
            <a:endParaRPr lang="en-US"/>
          </a:p>
        </p:txBody>
      </p:sp>
    </p:spTree>
    <p:extLst>
      <p:ext uri="{BB962C8B-B14F-4D97-AF65-F5344CB8AC3E}">
        <p14:creationId xmlns:p14="http://schemas.microsoft.com/office/powerpoint/2010/main" val="25828159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65CDB-DA72-9074-26A4-433C4314AF2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AE1691-827A-A604-3460-6935E484140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8E8D24-D812-9D62-C11D-87A8E6558208}"/>
              </a:ext>
            </a:extLst>
          </p:cNvPr>
          <p:cNvSpPr>
            <a:spLocks noGrp="1"/>
          </p:cNvSpPr>
          <p:nvPr>
            <p:ph type="dt" sz="half" idx="10"/>
          </p:nvPr>
        </p:nvSpPr>
        <p:spPr/>
        <p:txBody>
          <a:bodyPr/>
          <a:lstStyle/>
          <a:p>
            <a:fld id="{9F777DF0-1AE4-4639-8128-F6392A3B38F0}" type="datetimeFigureOut">
              <a:rPr lang="en-US" smtClean="0"/>
              <a:t>7/29/2025</a:t>
            </a:fld>
            <a:endParaRPr lang="en-US"/>
          </a:p>
        </p:txBody>
      </p:sp>
      <p:sp>
        <p:nvSpPr>
          <p:cNvPr id="5" name="Footer Placeholder 4">
            <a:extLst>
              <a:ext uri="{FF2B5EF4-FFF2-40B4-BE49-F238E27FC236}">
                <a16:creationId xmlns:a16="http://schemas.microsoft.com/office/drawing/2014/main" id="{C9DC6769-09F6-083B-4F04-C6C2991061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96D104-CD01-5287-7FC1-DDF70C4D96DF}"/>
              </a:ext>
            </a:extLst>
          </p:cNvPr>
          <p:cNvSpPr>
            <a:spLocks noGrp="1"/>
          </p:cNvSpPr>
          <p:nvPr>
            <p:ph type="sldNum" sz="quarter" idx="12"/>
          </p:nvPr>
        </p:nvSpPr>
        <p:spPr/>
        <p:txBody>
          <a:bodyPr/>
          <a:lstStyle/>
          <a:p>
            <a:fld id="{59B37D0B-100A-4FE5-AFD9-0535DAA4A27E}" type="slidenum">
              <a:rPr lang="en-US" smtClean="0"/>
              <a:t>‹#›</a:t>
            </a:fld>
            <a:endParaRPr lang="en-US"/>
          </a:p>
        </p:txBody>
      </p:sp>
    </p:spTree>
    <p:extLst>
      <p:ext uri="{BB962C8B-B14F-4D97-AF65-F5344CB8AC3E}">
        <p14:creationId xmlns:p14="http://schemas.microsoft.com/office/powerpoint/2010/main" val="20647074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69D9F-B29D-16C8-04BA-DB0F4E8D262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645DF0E-3B06-D407-EA78-05289C6953C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7E609A-F3FC-6570-F3ED-D716B18758C9}"/>
              </a:ext>
            </a:extLst>
          </p:cNvPr>
          <p:cNvSpPr>
            <a:spLocks noGrp="1"/>
          </p:cNvSpPr>
          <p:nvPr>
            <p:ph type="dt" sz="half" idx="10"/>
          </p:nvPr>
        </p:nvSpPr>
        <p:spPr/>
        <p:txBody>
          <a:bodyPr/>
          <a:lstStyle/>
          <a:p>
            <a:fld id="{9F777DF0-1AE4-4639-8128-F6392A3B38F0}" type="datetimeFigureOut">
              <a:rPr lang="en-US" smtClean="0"/>
              <a:t>7/29/2025</a:t>
            </a:fld>
            <a:endParaRPr lang="en-US"/>
          </a:p>
        </p:txBody>
      </p:sp>
      <p:sp>
        <p:nvSpPr>
          <p:cNvPr id="5" name="Footer Placeholder 4">
            <a:extLst>
              <a:ext uri="{FF2B5EF4-FFF2-40B4-BE49-F238E27FC236}">
                <a16:creationId xmlns:a16="http://schemas.microsoft.com/office/drawing/2014/main" id="{5A81A3D9-5391-A28B-5E81-7E7000FC77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7C906A-3501-8D62-5B1B-A66AA95979D7}"/>
              </a:ext>
            </a:extLst>
          </p:cNvPr>
          <p:cNvSpPr>
            <a:spLocks noGrp="1"/>
          </p:cNvSpPr>
          <p:nvPr>
            <p:ph type="sldNum" sz="quarter" idx="12"/>
          </p:nvPr>
        </p:nvSpPr>
        <p:spPr/>
        <p:txBody>
          <a:bodyPr/>
          <a:lstStyle/>
          <a:p>
            <a:fld id="{59B37D0B-100A-4FE5-AFD9-0535DAA4A27E}" type="slidenum">
              <a:rPr lang="en-US" smtClean="0"/>
              <a:t>‹#›</a:t>
            </a:fld>
            <a:endParaRPr lang="en-US"/>
          </a:p>
        </p:txBody>
      </p:sp>
    </p:spTree>
    <p:extLst>
      <p:ext uri="{BB962C8B-B14F-4D97-AF65-F5344CB8AC3E}">
        <p14:creationId xmlns:p14="http://schemas.microsoft.com/office/powerpoint/2010/main" val="6829282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9AF5B-E1FC-CFFE-96AC-0F0EDCBA04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39F3E5-0488-634F-D563-F71B1033847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DE1DDB7-CBE5-CB5E-7565-62EA216E757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97DF4DD-1E31-170C-EEE4-D94AD51A8DC9}"/>
              </a:ext>
            </a:extLst>
          </p:cNvPr>
          <p:cNvSpPr>
            <a:spLocks noGrp="1"/>
          </p:cNvSpPr>
          <p:nvPr>
            <p:ph type="dt" sz="half" idx="10"/>
          </p:nvPr>
        </p:nvSpPr>
        <p:spPr/>
        <p:txBody>
          <a:bodyPr/>
          <a:lstStyle/>
          <a:p>
            <a:fld id="{9F777DF0-1AE4-4639-8128-F6392A3B38F0}" type="datetimeFigureOut">
              <a:rPr lang="en-US" smtClean="0"/>
              <a:t>7/29/2025</a:t>
            </a:fld>
            <a:endParaRPr lang="en-US"/>
          </a:p>
        </p:txBody>
      </p:sp>
      <p:sp>
        <p:nvSpPr>
          <p:cNvPr id="6" name="Footer Placeholder 5">
            <a:extLst>
              <a:ext uri="{FF2B5EF4-FFF2-40B4-BE49-F238E27FC236}">
                <a16:creationId xmlns:a16="http://schemas.microsoft.com/office/drawing/2014/main" id="{320CFE9C-4F1D-7AB7-034B-71DE12484C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266F70-7745-92C7-BDA0-97CA52999263}"/>
              </a:ext>
            </a:extLst>
          </p:cNvPr>
          <p:cNvSpPr>
            <a:spLocks noGrp="1"/>
          </p:cNvSpPr>
          <p:nvPr>
            <p:ph type="sldNum" sz="quarter" idx="12"/>
          </p:nvPr>
        </p:nvSpPr>
        <p:spPr/>
        <p:txBody>
          <a:bodyPr/>
          <a:lstStyle/>
          <a:p>
            <a:fld id="{59B37D0B-100A-4FE5-AFD9-0535DAA4A27E}" type="slidenum">
              <a:rPr lang="en-US" smtClean="0"/>
              <a:t>‹#›</a:t>
            </a:fld>
            <a:endParaRPr lang="en-US"/>
          </a:p>
        </p:txBody>
      </p:sp>
    </p:spTree>
    <p:extLst>
      <p:ext uri="{BB962C8B-B14F-4D97-AF65-F5344CB8AC3E}">
        <p14:creationId xmlns:p14="http://schemas.microsoft.com/office/powerpoint/2010/main" val="376937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BFDE6-C8E1-4942-FFA2-FE3476ACBA9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7B4AE4F-A860-5FF5-FF46-52569095C8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5BE4C75-9D2E-A72B-7443-9AD890B3AFF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02835B8-4160-E587-97FF-8252E114AB3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E6BAA6-853B-0723-E07C-78E2C9CD126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461848F-788E-3C25-8DC8-7583C6092B62}"/>
              </a:ext>
            </a:extLst>
          </p:cNvPr>
          <p:cNvSpPr>
            <a:spLocks noGrp="1"/>
          </p:cNvSpPr>
          <p:nvPr>
            <p:ph type="dt" sz="half" idx="10"/>
          </p:nvPr>
        </p:nvSpPr>
        <p:spPr/>
        <p:txBody>
          <a:bodyPr/>
          <a:lstStyle/>
          <a:p>
            <a:fld id="{9F777DF0-1AE4-4639-8128-F6392A3B38F0}" type="datetimeFigureOut">
              <a:rPr lang="en-US" smtClean="0"/>
              <a:t>7/29/2025</a:t>
            </a:fld>
            <a:endParaRPr lang="en-US"/>
          </a:p>
        </p:txBody>
      </p:sp>
      <p:sp>
        <p:nvSpPr>
          <p:cNvPr id="8" name="Footer Placeholder 7">
            <a:extLst>
              <a:ext uri="{FF2B5EF4-FFF2-40B4-BE49-F238E27FC236}">
                <a16:creationId xmlns:a16="http://schemas.microsoft.com/office/drawing/2014/main" id="{102262D2-264A-243C-8D5B-FEA4D6B1587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C36BA7E-2CF5-851A-6605-E94300DAD89C}"/>
              </a:ext>
            </a:extLst>
          </p:cNvPr>
          <p:cNvSpPr>
            <a:spLocks noGrp="1"/>
          </p:cNvSpPr>
          <p:nvPr>
            <p:ph type="sldNum" sz="quarter" idx="12"/>
          </p:nvPr>
        </p:nvSpPr>
        <p:spPr/>
        <p:txBody>
          <a:bodyPr/>
          <a:lstStyle/>
          <a:p>
            <a:fld id="{59B37D0B-100A-4FE5-AFD9-0535DAA4A27E}" type="slidenum">
              <a:rPr lang="en-US" smtClean="0"/>
              <a:t>‹#›</a:t>
            </a:fld>
            <a:endParaRPr lang="en-US"/>
          </a:p>
        </p:txBody>
      </p:sp>
    </p:spTree>
    <p:extLst>
      <p:ext uri="{BB962C8B-B14F-4D97-AF65-F5344CB8AC3E}">
        <p14:creationId xmlns:p14="http://schemas.microsoft.com/office/powerpoint/2010/main" val="31026158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9B40A-B405-7B0F-70BA-D3BA48FB67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9CAD01B-6580-63C2-6941-6166B00350AD}"/>
              </a:ext>
            </a:extLst>
          </p:cNvPr>
          <p:cNvSpPr>
            <a:spLocks noGrp="1"/>
          </p:cNvSpPr>
          <p:nvPr>
            <p:ph type="dt" sz="half" idx="10"/>
          </p:nvPr>
        </p:nvSpPr>
        <p:spPr/>
        <p:txBody>
          <a:bodyPr/>
          <a:lstStyle/>
          <a:p>
            <a:fld id="{9F777DF0-1AE4-4639-8128-F6392A3B38F0}" type="datetimeFigureOut">
              <a:rPr lang="en-US" smtClean="0"/>
              <a:t>7/29/2025</a:t>
            </a:fld>
            <a:endParaRPr lang="en-US"/>
          </a:p>
        </p:txBody>
      </p:sp>
      <p:sp>
        <p:nvSpPr>
          <p:cNvPr id="4" name="Footer Placeholder 3">
            <a:extLst>
              <a:ext uri="{FF2B5EF4-FFF2-40B4-BE49-F238E27FC236}">
                <a16:creationId xmlns:a16="http://schemas.microsoft.com/office/drawing/2014/main" id="{A75F8305-4CB6-22F6-757E-D22068DD6BA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2957AF-C0B3-E1BC-7602-3425B607F07B}"/>
              </a:ext>
            </a:extLst>
          </p:cNvPr>
          <p:cNvSpPr>
            <a:spLocks noGrp="1"/>
          </p:cNvSpPr>
          <p:nvPr>
            <p:ph type="sldNum" sz="quarter" idx="12"/>
          </p:nvPr>
        </p:nvSpPr>
        <p:spPr/>
        <p:txBody>
          <a:bodyPr/>
          <a:lstStyle/>
          <a:p>
            <a:fld id="{59B37D0B-100A-4FE5-AFD9-0535DAA4A27E}" type="slidenum">
              <a:rPr lang="en-US" smtClean="0"/>
              <a:t>‹#›</a:t>
            </a:fld>
            <a:endParaRPr lang="en-US"/>
          </a:p>
        </p:txBody>
      </p:sp>
    </p:spTree>
    <p:extLst>
      <p:ext uri="{BB962C8B-B14F-4D97-AF65-F5344CB8AC3E}">
        <p14:creationId xmlns:p14="http://schemas.microsoft.com/office/powerpoint/2010/main" val="23273847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25AB246-ABA5-10C1-274D-7C60C8E5442B}"/>
              </a:ext>
            </a:extLst>
          </p:cNvPr>
          <p:cNvSpPr>
            <a:spLocks noGrp="1"/>
          </p:cNvSpPr>
          <p:nvPr>
            <p:ph type="dt" sz="half" idx="10"/>
          </p:nvPr>
        </p:nvSpPr>
        <p:spPr/>
        <p:txBody>
          <a:bodyPr/>
          <a:lstStyle/>
          <a:p>
            <a:fld id="{9F777DF0-1AE4-4639-8128-F6392A3B38F0}" type="datetimeFigureOut">
              <a:rPr lang="en-US" smtClean="0"/>
              <a:t>7/29/2025</a:t>
            </a:fld>
            <a:endParaRPr lang="en-US"/>
          </a:p>
        </p:txBody>
      </p:sp>
      <p:sp>
        <p:nvSpPr>
          <p:cNvPr id="3" name="Footer Placeholder 2">
            <a:extLst>
              <a:ext uri="{FF2B5EF4-FFF2-40B4-BE49-F238E27FC236}">
                <a16:creationId xmlns:a16="http://schemas.microsoft.com/office/drawing/2014/main" id="{51451CDE-57E2-DFB8-AD14-A9A573B57DC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C84F539-9309-7959-D51A-7C46B111279D}"/>
              </a:ext>
            </a:extLst>
          </p:cNvPr>
          <p:cNvSpPr>
            <a:spLocks noGrp="1"/>
          </p:cNvSpPr>
          <p:nvPr>
            <p:ph type="sldNum" sz="quarter" idx="12"/>
          </p:nvPr>
        </p:nvSpPr>
        <p:spPr/>
        <p:txBody>
          <a:bodyPr/>
          <a:lstStyle/>
          <a:p>
            <a:fld id="{59B37D0B-100A-4FE5-AFD9-0535DAA4A27E}" type="slidenum">
              <a:rPr lang="en-US" smtClean="0"/>
              <a:t>‹#›</a:t>
            </a:fld>
            <a:endParaRPr lang="en-US"/>
          </a:p>
        </p:txBody>
      </p:sp>
    </p:spTree>
    <p:extLst>
      <p:ext uri="{BB962C8B-B14F-4D97-AF65-F5344CB8AC3E}">
        <p14:creationId xmlns:p14="http://schemas.microsoft.com/office/powerpoint/2010/main" val="33363365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2853B-7971-66BA-5EC5-4A7A902319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DF8019F-E441-F996-F434-AE11476414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66ECA02-1012-DD83-9CE5-B430669FC6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807201A-3205-69F9-9FBB-B34F681F502B}"/>
              </a:ext>
            </a:extLst>
          </p:cNvPr>
          <p:cNvSpPr>
            <a:spLocks noGrp="1"/>
          </p:cNvSpPr>
          <p:nvPr>
            <p:ph type="dt" sz="half" idx="10"/>
          </p:nvPr>
        </p:nvSpPr>
        <p:spPr/>
        <p:txBody>
          <a:bodyPr/>
          <a:lstStyle/>
          <a:p>
            <a:fld id="{9F777DF0-1AE4-4639-8128-F6392A3B38F0}" type="datetimeFigureOut">
              <a:rPr lang="en-US" smtClean="0"/>
              <a:t>7/29/2025</a:t>
            </a:fld>
            <a:endParaRPr lang="en-US"/>
          </a:p>
        </p:txBody>
      </p:sp>
      <p:sp>
        <p:nvSpPr>
          <p:cNvPr id="6" name="Footer Placeholder 5">
            <a:extLst>
              <a:ext uri="{FF2B5EF4-FFF2-40B4-BE49-F238E27FC236}">
                <a16:creationId xmlns:a16="http://schemas.microsoft.com/office/drawing/2014/main" id="{9E9B2490-F394-9EAD-525C-F17BE402A2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5DB75A-F452-5563-7437-34C2DDB986D6}"/>
              </a:ext>
            </a:extLst>
          </p:cNvPr>
          <p:cNvSpPr>
            <a:spLocks noGrp="1"/>
          </p:cNvSpPr>
          <p:nvPr>
            <p:ph type="sldNum" sz="quarter" idx="12"/>
          </p:nvPr>
        </p:nvSpPr>
        <p:spPr/>
        <p:txBody>
          <a:bodyPr/>
          <a:lstStyle/>
          <a:p>
            <a:fld id="{59B37D0B-100A-4FE5-AFD9-0535DAA4A27E}" type="slidenum">
              <a:rPr lang="en-US" smtClean="0"/>
              <a:t>‹#›</a:t>
            </a:fld>
            <a:endParaRPr lang="en-US"/>
          </a:p>
        </p:txBody>
      </p:sp>
    </p:spTree>
    <p:extLst>
      <p:ext uri="{BB962C8B-B14F-4D97-AF65-F5344CB8AC3E}">
        <p14:creationId xmlns:p14="http://schemas.microsoft.com/office/powerpoint/2010/main" val="1377222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2FFBF-1846-AD5C-B114-6D0BBFF682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66975B3-BED1-5D7E-A914-589D15D5FF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2992ACE-3B22-6E46-20E3-11FA51EDDC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D9A4C10-6BDA-D001-4C11-9976FD5C7217}"/>
              </a:ext>
            </a:extLst>
          </p:cNvPr>
          <p:cNvSpPr>
            <a:spLocks noGrp="1"/>
          </p:cNvSpPr>
          <p:nvPr>
            <p:ph type="dt" sz="half" idx="10"/>
          </p:nvPr>
        </p:nvSpPr>
        <p:spPr/>
        <p:txBody>
          <a:bodyPr/>
          <a:lstStyle/>
          <a:p>
            <a:fld id="{9F777DF0-1AE4-4639-8128-F6392A3B38F0}" type="datetimeFigureOut">
              <a:rPr lang="en-US" smtClean="0"/>
              <a:t>7/29/2025</a:t>
            </a:fld>
            <a:endParaRPr lang="en-US"/>
          </a:p>
        </p:txBody>
      </p:sp>
      <p:sp>
        <p:nvSpPr>
          <p:cNvPr id="6" name="Footer Placeholder 5">
            <a:extLst>
              <a:ext uri="{FF2B5EF4-FFF2-40B4-BE49-F238E27FC236}">
                <a16:creationId xmlns:a16="http://schemas.microsoft.com/office/drawing/2014/main" id="{303F95CA-26D8-A690-5DC7-C984AE22A9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C06223-5C6B-A349-50D8-5A2D0CA99D2C}"/>
              </a:ext>
            </a:extLst>
          </p:cNvPr>
          <p:cNvSpPr>
            <a:spLocks noGrp="1"/>
          </p:cNvSpPr>
          <p:nvPr>
            <p:ph type="sldNum" sz="quarter" idx="12"/>
          </p:nvPr>
        </p:nvSpPr>
        <p:spPr/>
        <p:txBody>
          <a:bodyPr/>
          <a:lstStyle/>
          <a:p>
            <a:fld id="{59B37D0B-100A-4FE5-AFD9-0535DAA4A27E}" type="slidenum">
              <a:rPr lang="en-US" smtClean="0"/>
              <a:t>‹#›</a:t>
            </a:fld>
            <a:endParaRPr lang="en-US"/>
          </a:p>
        </p:txBody>
      </p:sp>
    </p:spTree>
    <p:extLst>
      <p:ext uri="{BB962C8B-B14F-4D97-AF65-F5344CB8AC3E}">
        <p14:creationId xmlns:p14="http://schemas.microsoft.com/office/powerpoint/2010/main" val="24556290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3D6011-1CF0-12C5-FA70-9237CAB978D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C266EA1-1F8E-E7C1-70BF-371DF6FB044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D300E3-E962-E64C-CE8D-86A3FAD6CE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F777DF0-1AE4-4639-8128-F6392A3B38F0}" type="datetimeFigureOut">
              <a:rPr lang="en-US" smtClean="0"/>
              <a:t>7/29/2025</a:t>
            </a:fld>
            <a:endParaRPr lang="en-US"/>
          </a:p>
        </p:txBody>
      </p:sp>
      <p:sp>
        <p:nvSpPr>
          <p:cNvPr id="5" name="Footer Placeholder 4">
            <a:extLst>
              <a:ext uri="{FF2B5EF4-FFF2-40B4-BE49-F238E27FC236}">
                <a16:creationId xmlns:a16="http://schemas.microsoft.com/office/drawing/2014/main" id="{22B84A73-11D9-697B-483C-50E05ADE81B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313DC81F-23E6-B1BC-CF68-33806676E6B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9B37D0B-100A-4FE5-AFD9-0535DAA4A27E}" type="slidenum">
              <a:rPr lang="en-US" smtClean="0"/>
              <a:t>‹#›</a:t>
            </a:fld>
            <a:endParaRPr lang="en-US"/>
          </a:p>
        </p:txBody>
      </p:sp>
    </p:spTree>
    <p:extLst>
      <p:ext uri="{BB962C8B-B14F-4D97-AF65-F5344CB8AC3E}">
        <p14:creationId xmlns:p14="http://schemas.microsoft.com/office/powerpoint/2010/main" val="42693730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19.png"/><Relationship Id="rId7" Type="http://schemas.openxmlformats.org/officeDocument/2006/relationships/diagramColors" Target="../diagrams/colors2.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erson sitting on a rock&#10;&#10;AI-generated content may be incorrect.">
            <a:extLst>
              <a:ext uri="{FF2B5EF4-FFF2-40B4-BE49-F238E27FC236}">
                <a16:creationId xmlns:a16="http://schemas.microsoft.com/office/drawing/2014/main" id="{F149EA05-CA99-7909-8C25-CDB7CF5608FA}"/>
              </a:ext>
            </a:extLst>
          </p:cNvPr>
          <p:cNvPicPr>
            <a:picLocks noChangeAspect="1"/>
          </p:cNvPicPr>
          <p:nvPr/>
        </p:nvPicPr>
        <p:blipFill>
          <a:blip r:embed="rId2">
            <a:extLst>
              <a:ext uri="{28A0092B-C50C-407E-A947-70E740481C1C}">
                <a14:useLocalDpi xmlns:a14="http://schemas.microsoft.com/office/drawing/2010/main" val="0"/>
              </a:ext>
            </a:extLst>
          </a:blip>
          <a:srcRect l="8335" r="755" b="28077"/>
          <a:stretch>
            <a:fillRect/>
          </a:stretch>
        </p:blipFill>
        <p:spPr>
          <a:xfrm>
            <a:off x="3523488" y="10"/>
            <a:ext cx="8668512" cy="6857990"/>
          </a:xfrm>
          <a:prstGeom prst="rect">
            <a:avLst/>
          </a:prstGeom>
        </p:spPr>
      </p:pic>
      <p:sp>
        <p:nvSpPr>
          <p:cNvPr id="17" name="Rectangle 16">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A053D80-B08F-55B9-67DE-083A36680056}"/>
              </a:ext>
            </a:extLst>
          </p:cNvPr>
          <p:cNvSpPr>
            <a:spLocks noGrp="1"/>
          </p:cNvSpPr>
          <p:nvPr>
            <p:ph type="ctrTitle"/>
          </p:nvPr>
        </p:nvSpPr>
        <p:spPr>
          <a:xfrm>
            <a:off x="477981" y="1122363"/>
            <a:ext cx="4023360" cy="3204134"/>
          </a:xfrm>
        </p:spPr>
        <p:txBody>
          <a:bodyPr anchor="b">
            <a:normAutofit/>
          </a:bodyPr>
          <a:lstStyle/>
          <a:p>
            <a:pPr algn="l"/>
            <a:r>
              <a:rPr lang="en-US" sz="4400" b="1" dirty="0">
                <a:solidFill>
                  <a:schemeClr val="bg1"/>
                </a:solidFill>
                <a:effectLst>
                  <a:outerShdw blurRad="38100" dist="38100" dir="2700000" algn="tl">
                    <a:srgbClr val="000000">
                      <a:alpha val="43137"/>
                    </a:srgbClr>
                  </a:outerShdw>
                </a:effectLst>
              </a:rPr>
              <a:t>CALLED TO BE FAITHFUL: THE EXAMPLE OF RIZPAH!</a:t>
            </a:r>
            <a:endParaRPr lang="en-US" sz="4400" dirty="0">
              <a:solidFill>
                <a:schemeClr val="bg1"/>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8BC678DE-DBFC-F19E-3309-2B5470263CE2}"/>
              </a:ext>
            </a:extLst>
          </p:cNvPr>
          <p:cNvSpPr>
            <a:spLocks noGrp="1"/>
          </p:cNvSpPr>
          <p:nvPr>
            <p:ph type="subTitle" idx="1"/>
          </p:nvPr>
        </p:nvSpPr>
        <p:spPr>
          <a:xfrm>
            <a:off x="477980" y="4872922"/>
            <a:ext cx="4023359" cy="1208141"/>
          </a:xfrm>
        </p:spPr>
        <p:txBody>
          <a:bodyPr>
            <a:normAutofit/>
          </a:bodyPr>
          <a:lstStyle/>
          <a:p>
            <a:pPr algn="l"/>
            <a:r>
              <a:rPr lang="en-US" sz="2000" b="1">
                <a:solidFill>
                  <a:schemeClr val="bg1"/>
                </a:solidFill>
              </a:rPr>
              <a:t>2 SAMUEL 21: 1 – 14</a:t>
            </a:r>
            <a:endParaRPr lang="en-US" sz="2000">
              <a:solidFill>
                <a:schemeClr val="bg1"/>
              </a:solidFill>
            </a:endParaRPr>
          </a:p>
        </p:txBody>
      </p:sp>
      <p:sp>
        <p:nvSpPr>
          <p:cNvPr id="19" name="Rectangle 18">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1" name="Rectangle 20">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699808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8860822-4F98-15C3-A044-A4A41404785F}"/>
            </a:ext>
          </a:extLst>
        </p:cNvPr>
        <p:cNvGrpSpPr/>
        <p:nvPr/>
      </p:nvGrpSpPr>
      <p:grpSpPr>
        <a:xfrm>
          <a:off x="0" y="0"/>
          <a:ext cx="0" cy="0"/>
          <a:chOff x="0" y="0"/>
          <a:chExt cx="0" cy="0"/>
        </a:xfrm>
      </p:grpSpPr>
      <p:sp useBgFill="1">
        <p:nvSpPr>
          <p:cNvPr id="9223" name="Rectangle 9222">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225" name="Group 9224">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9226" name="Rectangle 9225">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27" name="Rectangle 9226">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229" name="Rectangle 9228">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1D5F9F0-D124-94BC-0CB5-52E137A8D41B}"/>
              </a:ext>
            </a:extLst>
          </p:cNvPr>
          <p:cNvSpPr>
            <a:spLocks noGrp="1"/>
          </p:cNvSpPr>
          <p:nvPr>
            <p:ph idx="1"/>
          </p:nvPr>
        </p:nvSpPr>
        <p:spPr>
          <a:xfrm>
            <a:off x="590719" y="2330505"/>
            <a:ext cx="4559425" cy="3979585"/>
          </a:xfrm>
        </p:spPr>
        <p:txBody>
          <a:bodyPr anchor="ctr">
            <a:normAutofit/>
          </a:bodyPr>
          <a:lstStyle/>
          <a:p>
            <a:pPr marL="0" indent="0">
              <a:buNone/>
            </a:pPr>
            <a:r>
              <a:rPr lang="en-US" sz="3200" dirty="0"/>
              <a:t>With the Lord’s approval, David turned seven of Saul’s descendants over to the Gibeonites for execution because of Saul’s sins against that city </a:t>
            </a:r>
          </a:p>
          <a:p>
            <a:pPr marL="0" indent="0">
              <a:buNone/>
            </a:pPr>
            <a:r>
              <a:rPr lang="en-US" sz="3200" b="1" dirty="0"/>
              <a:t>(2 Sam. 21:1–9).</a:t>
            </a:r>
          </a:p>
          <a:p>
            <a:pPr marL="0" indent="0">
              <a:buNone/>
            </a:pPr>
            <a:endParaRPr lang="en-US" sz="3200" dirty="0"/>
          </a:p>
        </p:txBody>
      </p:sp>
      <p:sp>
        <p:nvSpPr>
          <p:cNvPr id="9231" name="Rectangle 9230">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33" name="Rectangle 9232">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descr="2 Samuel 21 – Lessons from David on Spirit-Led Leadership">
            <a:extLst>
              <a:ext uri="{FF2B5EF4-FFF2-40B4-BE49-F238E27FC236}">
                <a16:creationId xmlns:a16="http://schemas.microsoft.com/office/drawing/2014/main" id="{2385D5C3-0DA0-756B-8540-EA75019CF3A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497" r="12196" b="-2"/>
          <a:stretch>
            <a:fillRect/>
          </a:stretch>
        </p:blipFill>
        <p:spPr bwMode="auto">
          <a:xfrm>
            <a:off x="5977788" y="799352"/>
            <a:ext cx="5425410" cy="5259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2439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49" name="Rectangle 10248">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021E3C-A839-85AC-B646-E0EB0A0E96B6}"/>
              </a:ext>
            </a:extLst>
          </p:cNvPr>
          <p:cNvSpPr>
            <a:spLocks noGrp="1"/>
          </p:cNvSpPr>
          <p:nvPr>
            <p:ph type="title"/>
          </p:nvPr>
        </p:nvSpPr>
        <p:spPr>
          <a:xfrm>
            <a:off x="890338" y="640080"/>
            <a:ext cx="3734014" cy="3566160"/>
          </a:xfrm>
        </p:spPr>
        <p:txBody>
          <a:bodyPr vert="horz" lIns="91440" tIns="45720" rIns="91440" bIns="45720" rtlCol="0" anchor="b">
            <a:normAutofit/>
          </a:bodyPr>
          <a:lstStyle/>
          <a:p>
            <a:r>
              <a:rPr lang="en-US" sz="4200" b="1" dirty="0"/>
              <a:t>Rizpah’s Sons: Victims of Retributive Justice (2 Sam. 8-10)</a:t>
            </a:r>
            <a:endParaRPr lang="en-US" sz="4200" dirty="0"/>
          </a:p>
        </p:txBody>
      </p:sp>
      <p:sp>
        <p:nvSpPr>
          <p:cNvPr id="10251"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44" name="Picture 4" descr="2 Samuel 7:5 Artwork | Bible Art">
            <a:extLst>
              <a:ext uri="{FF2B5EF4-FFF2-40B4-BE49-F238E27FC236}">
                <a16:creationId xmlns:a16="http://schemas.microsoft.com/office/drawing/2014/main" id="{2C132026-F232-B9E1-1DE6-CB6D324897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b="303"/>
          <a:stretch>
            <a:fillRect/>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66426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A6BB4-0338-1D6E-A6B5-6B0EC91751A2}"/>
              </a:ext>
            </a:extLst>
          </p:cNvPr>
          <p:cNvSpPr>
            <a:spLocks noGrp="1"/>
          </p:cNvSpPr>
          <p:nvPr>
            <p:ph type="title"/>
          </p:nvPr>
        </p:nvSpPr>
        <p:spPr>
          <a:xfrm>
            <a:off x="228600" y="0"/>
            <a:ext cx="10515600" cy="1325563"/>
          </a:xfrm>
        </p:spPr>
        <p:txBody>
          <a:bodyPr>
            <a:noAutofit/>
          </a:bodyPr>
          <a:lstStyle/>
          <a:p>
            <a:r>
              <a:rPr lang="en-US" sz="3200" b="1" dirty="0"/>
              <a:t>Rudyard Kipling's "Mother o' Mine" is a heartfelt tribute to a mother's unconditional love and sacrifice:</a:t>
            </a:r>
          </a:p>
        </p:txBody>
      </p:sp>
      <p:graphicFrame>
        <p:nvGraphicFramePr>
          <p:cNvPr id="4" name="Content Placeholder 3">
            <a:extLst>
              <a:ext uri="{FF2B5EF4-FFF2-40B4-BE49-F238E27FC236}">
                <a16:creationId xmlns:a16="http://schemas.microsoft.com/office/drawing/2014/main" id="{04644465-ED33-1B0B-B3CC-4BEAE99D5263}"/>
              </a:ext>
            </a:extLst>
          </p:cNvPr>
          <p:cNvGraphicFramePr>
            <a:graphicFrameLocks noGrp="1"/>
          </p:cNvGraphicFramePr>
          <p:nvPr>
            <p:ph idx="1"/>
            <p:extLst>
              <p:ext uri="{D42A27DB-BD31-4B8C-83A1-F6EECF244321}">
                <p14:modId xmlns:p14="http://schemas.microsoft.com/office/powerpoint/2010/main" val="3409832407"/>
              </p:ext>
            </p:extLst>
          </p:nvPr>
        </p:nvGraphicFramePr>
        <p:xfrm>
          <a:off x="307848" y="1325562"/>
          <a:ext cx="11774424" cy="55324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992648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271" name="Rectangle 1127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73" name="Freeform: Shape 1127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FF5A7F10-1036-9548-11BB-18AD5F7EC2BB}"/>
              </a:ext>
            </a:extLst>
          </p:cNvPr>
          <p:cNvSpPr>
            <a:spLocks noGrp="1"/>
          </p:cNvSpPr>
          <p:nvPr>
            <p:ph idx="1"/>
          </p:nvPr>
        </p:nvSpPr>
        <p:spPr>
          <a:xfrm>
            <a:off x="740446" y="1486577"/>
            <a:ext cx="3427001" cy="3908586"/>
          </a:xfrm>
        </p:spPr>
        <p:txBody>
          <a:bodyPr>
            <a:normAutofit fontScale="92500"/>
          </a:bodyPr>
          <a:lstStyle/>
          <a:p>
            <a:pPr marL="0" indent="0">
              <a:lnSpc>
                <a:spcPct val="110000"/>
              </a:lnSpc>
              <a:buNone/>
            </a:pPr>
            <a:r>
              <a:rPr lang="en-US" sz="3200" dirty="0"/>
              <a:t>A mother provides unconditional love for her children, and Kipling’s ‘Mother o’ Mine’ poem above, pays tribute to this fact. </a:t>
            </a:r>
          </a:p>
        </p:txBody>
      </p:sp>
      <p:pic>
        <p:nvPicPr>
          <p:cNvPr id="11266" name="Picture 2" descr="Download Ai Generated, Mother, Child. Royalty-Free Stock Illustration Image  - Pixabay">
            <a:extLst>
              <a:ext uri="{FF2B5EF4-FFF2-40B4-BE49-F238E27FC236}">
                <a16:creationId xmlns:a16="http://schemas.microsoft.com/office/drawing/2014/main" id="{190462CD-AD72-286C-CBAB-7C930A07D8A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744073" y="661916"/>
            <a:ext cx="5557909" cy="5557909"/>
          </a:xfrm>
          <a:prstGeom prst="rect">
            <a:avLst/>
          </a:prstGeom>
          <a:noFill/>
          <a:effectLst>
            <a:softEdge rad="2667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45073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a:extLst>
              <a:ext uri="{FF2B5EF4-FFF2-40B4-BE49-F238E27FC236}">
                <a16:creationId xmlns:a16="http://schemas.microsoft.com/office/drawing/2014/main" id="{37E00E2D-C6FA-8A72-7246-209A9AB777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6003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B7E3A955-372A-8556-90FD-C50A9A98A865}"/>
              </a:ext>
            </a:extLst>
          </p:cNvPr>
          <p:cNvSpPr>
            <a:spLocks noGrp="1"/>
          </p:cNvSpPr>
          <p:nvPr>
            <p:ph idx="1"/>
          </p:nvPr>
        </p:nvSpPr>
        <p:spPr>
          <a:xfrm>
            <a:off x="216408" y="2581529"/>
            <a:ext cx="6184392" cy="4087496"/>
          </a:xfrm>
        </p:spPr>
        <p:txBody>
          <a:bodyPr/>
          <a:lstStyle/>
          <a:p>
            <a:pPr marL="0" indent="0">
              <a:lnSpc>
                <a:spcPct val="100000"/>
              </a:lnSpc>
              <a:buNone/>
            </a:pPr>
            <a:r>
              <a:rPr lang="en-US" dirty="0">
                <a:solidFill>
                  <a:schemeClr val="bg1"/>
                </a:solidFill>
              </a:rPr>
              <a:t>If Kipling were hanged for some crime or </a:t>
            </a:r>
            <a:r>
              <a:rPr lang="en-US" dirty="0" err="1">
                <a:solidFill>
                  <a:schemeClr val="bg1"/>
                </a:solidFill>
              </a:rPr>
              <a:t>misdemeanour</a:t>
            </a:r>
            <a:r>
              <a:rPr lang="en-US" dirty="0">
                <a:solidFill>
                  <a:schemeClr val="bg1"/>
                </a:solidFill>
              </a:rPr>
              <a:t>, his mother would still love him; if he suffered some tragic misfortune such as being drowned, his mother would mourn him; and if he committed a sin so terrible that he was damned in body and soul, he knows that his mother would pray for his salvation.</a:t>
            </a:r>
          </a:p>
        </p:txBody>
      </p:sp>
    </p:spTree>
    <p:extLst>
      <p:ext uri="{BB962C8B-B14F-4D97-AF65-F5344CB8AC3E}">
        <p14:creationId xmlns:p14="http://schemas.microsoft.com/office/powerpoint/2010/main" val="20761982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The Story of Rizpah">
            <a:extLst>
              <a:ext uri="{FF2B5EF4-FFF2-40B4-BE49-F238E27FC236}">
                <a16:creationId xmlns:a16="http://schemas.microsoft.com/office/drawing/2014/main" id="{05B2B2DD-197E-6F03-328A-24F822702DA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6456"/>
          <a:stretch>
            <a:fillRect/>
          </a:stretch>
        </p:blipFill>
        <p:spPr bwMode="auto">
          <a:xfrm>
            <a:off x="0" y="0"/>
            <a:ext cx="12192000" cy="686249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8B1DDA5-76F5-0F87-D0FD-A15B5AF9A6E9}"/>
              </a:ext>
            </a:extLst>
          </p:cNvPr>
          <p:cNvSpPr>
            <a:spLocks noGrp="1"/>
          </p:cNvSpPr>
          <p:nvPr>
            <p:ph type="title"/>
          </p:nvPr>
        </p:nvSpPr>
        <p:spPr>
          <a:xfrm>
            <a:off x="472440" y="5351653"/>
            <a:ext cx="10515600" cy="1325563"/>
          </a:xfrm>
        </p:spPr>
        <p:txBody>
          <a:bodyPr>
            <a:normAutofit/>
          </a:bodyPr>
          <a:lstStyle/>
          <a:p>
            <a:r>
              <a:rPr lang="en-US" sz="3600" b="1" dirty="0">
                <a:solidFill>
                  <a:schemeClr val="bg1"/>
                </a:solidFill>
              </a:rPr>
              <a:t>The Duration of Rizpah’s Virgil </a:t>
            </a:r>
            <a:endParaRPr lang="en-US" sz="3600" dirty="0">
              <a:solidFill>
                <a:schemeClr val="bg1"/>
              </a:solidFill>
            </a:endParaRPr>
          </a:p>
        </p:txBody>
      </p:sp>
    </p:spTree>
    <p:extLst>
      <p:ext uri="{BB962C8B-B14F-4D97-AF65-F5344CB8AC3E}">
        <p14:creationId xmlns:p14="http://schemas.microsoft.com/office/powerpoint/2010/main" val="42343084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AD3C486-C04A-7548-CD44-338DDA7E432F}"/>
              </a:ext>
            </a:extLst>
          </p:cNvPr>
          <p:cNvSpPr>
            <a:spLocks noGrp="1"/>
          </p:cNvSpPr>
          <p:nvPr>
            <p:ph idx="1"/>
          </p:nvPr>
        </p:nvSpPr>
        <p:spPr>
          <a:xfrm>
            <a:off x="678681" y="1167257"/>
            <a:ext cx="5257800" cy="4351338"/>
          </a:xfrm>
        </p:spPr>
        <p:txBody>
          <a:bodyPr>
            <a:normAutofit/>
          </a:bodyPr>
          <a:lstStyle/>
          <a:p>
            <a:pPr marL="0" indent="0">
              <a:lnSpc>
                <a:spcPct val="100000"/>
              </a:lnSpc>
              <a:buNone/>
            </a:pPr>
            <a:r>
              <a:rPr lang="en-US" sz="3200" dirty="0"/>
              <a:t>Rizpah, the poor mother and widow watched, therefore, in sackcloth, upon the hard rock from “until water dropped upon them out of Heaven".  </a:t>
            </a:r>
          </a:p>
        </p:txBody>
      </p:sp>
      <p:pic>
        <p:nvPicPr>
          <p:cNvPr id="14340" name="Picture 4" descr="Rizpah - Adventist Review - Adventist Review">
            <a:extLst>
              <a:ext uri="{FF2B5EF4-FFF2-40B4-BE49-F238E27FC236}">
                <a16:creationId xmlns:a16="http://schemas.microsoft.com/office/drawing/2014/main" id="{FEBDFDC1-8465-08A1-2112-9F4E4F573B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26753" y="914400"/>
            <a:ext cx="6365247" cy="4604195"/>
          </a:xfrm>
          <a:prstGeom prst="rect">
            <a:avLst/>
          </a:prstGeom>
          <a:noFill/>
          <a:effectLst>
            <a:softEdge rad="2159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82635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72D12D30-F524-E662-8963-16FA9DDCAFB3}"/>
            </a:ext>
          </a:extLst>
        </p:cNvPr>
        <p:cNvGrpSpPr/>
        <p:nvPr/>
      </p:nvGrpSpPr>
      <p:grpSpPr>
        <a:xfrm>
          <a:off x="0" y="0"/>
          <a:ext cx="0" cy="0"/>
          <a:chOff x="0" y="0"/>
          <a:chExt cx="0" cy="0"/>
        </a:xfrm>
      </p:grpSpPr>
      <p:sp>
        <p:nvSpPr>
          <p:cNvPr id="15367" name="Rectangle 15366">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362" name="Picture 2" descr="What does 2 Samuel 3:7 mean? | Bible Art">
            <a:extLst>
              <a:ext uri="{FF2B5EF4-FFF2-40B4-BE49-F238E27FC236}">
                <a16:creationId xmlns:a16="http://schemas.microsoft.com/office/drawing/2014/main" id="{DEE5EE6E-A4F3-7776-018A-2EC99C99C7AF}"/>
              </a:ext>
            </a:extLst>
          </p:cNvPr>
          <p:cNvPicPr>
            <a:picLocks noChangeAspect="1" noChangeArrowheads="1"/>
          </p:cNvPicPr>
          <p:nvPr/>
        </p:nvPicPr>
        <p:blipFill>
          <a:blip r:embed="rId2">
            <a:alphaModFix amt="50000"/>
            <a:extLst>
              <a:ext uri="{28A0092B-C50C-407E-A947-70E740481C1C}">
                <a14:useLocalDpi xmlns:a14="http://schemas.microsoft.com/office/drawing/2010/main" val="0"/>
              </a:ext>
            </a:extLst>
          </a:blip>
          <a:srcRect t="31093" b="12657"/>
          <a:stretch>
            <a:fillRect/>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F7AA084-0973-249C-50C9-E73E5058DEC6}"/>
              </a:ext>
            </a:extLst>
          </p:cNvPr>
          <p:cNvSpPr>
            <a:spLocks noGrp="1"/>
          </p:cNvSpPr>
          <p:nvPr>
            <p:ph type="title"/>
          </p:nvPr>
        </p:nvSpPr>
        <p:spPr>
          <a:xfrm>
            <a:off x="1402080" y="3428999"/>
            <a:ext cx="9144000" cy="2900518"/>
          </a:xfrm>
        </p:spPr>
        <p:txBody>
          <a:bodyPr vert="horz" lIns="91440" tIns="45720" rIns="91440" bIns="45720" rtlCol="0" anchor="b">
            <a:normAutofit/>
          </a:bodyPr>
          <a:lstStyle/>
          <a:p>
            <a:pPr algn="ctr"/>
            <a:r>
              <a:rPr lang="en-US" sz="6000" b="1" dirty="0">
                <a:solidFill>
                  <a:srgbClr val="FFFFFF"/>
                </a:solidFill>
              </a:rPr>
              <a:t>The Effect of Rizpah’s Advocacy on King David (2 Sam. 21: 11 – 14)</a:t>
            </a:r>
            <a:endParaRPr lang="en-US" sz="6000" dirty="0">
              <a:solidFill>
                <a:srgbClr val="FFFFFF"/>
              </a:solidFill>
            </a:endParaRPr>
          </a:p>
        </p:txBody>
      </p:sp>
    </p:spTree>
    <p:extLst>
      <p:ext uri="{BB962C8B-B14F-4D97-AF65-F5344CB8AC3E}">
        <p14:creationId xmlns:p14="http://schemas.microsoft.com/office/powerpoint/2010/main" val="3301953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401" name="Rectangle 16400">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6F1E0D0-CBF4-3660-89D5-2B066000BBC1}"/>
              </a:ext>
            </a:extLst>
          </p:cNvPr>
          <p:cNvSpPr>
            <a:spLocks noGrp="1"/>
          </p:cNvSpPr>
          <p:nvPr>
            <p:ph idx="1"/>
          </p:nvPr>
        </p:nvSpPr>
        <p:spPr>
          <a:xfrm>
            <a:off x="435864" y="1162864"/>
            <a:ext cx="5962785" cy="4579567"/>
          </a:xfrm>
        </p:spPr>
        <p:txBody>
          <a:bodyPr>
            <a:normAutofit/>
          </a:bodyPr>
          <a:lstStyle/>
          <a:p>
            <a:pPr marL="0" indent="0">
              <a:lnSpc>
                <a:spcPct val="100000"/>
              </a:lnSpc>
              <a:buNone/>
            </a:pPr>
            <a:r>
              <a:rPr lang="en-US" sz="3200"/>
              <a:t>News soon reached King David about Rizpah’s advocacy over her executed family members. David beholds in Rizpah's conduct a lesson to himself, and he proceeds at once to copy the example of piety which that sorrowful bereaved mother has set him. </a:t>
            </a:r>
          </a:p>
        </p:txBody>
      </p:sp>
      <p:pic>
        <p:nvPicPr>
          <p:cNvPr id="16388" name="Picture 4" descr="What Is the Story of David and Bathsheba? Complete Account in the Bible |  Christianity.com">
            <a:extLst>
              <a:ext uri="{FF2B5EF4-FFF2-40B4-BE49-F238E27FC236}">
                <a16:creationId xmlns:a16="http://schemas.microsoft.com/office/drawing/2014/main" id="{C71CA7E2-404C-4840-AC23-8AD62695BB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1655" r="22915" b="-1"/>
          <a:stretch>
            <a:fillRect/>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67806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ainting of a person kneeling in front of a group of people&#10;&#10;AI-generated content may be incorrect.">
            <a:extLst>
              <a:ext uri="{FF2B5EF4-FFF2-40B4-BE49-F238E27FC236}">
                <a16:creationId xmlns:a16="http://schemas.microsoft.com/office/drawing/2014/main" id="{C97ED868-4C01-9588-9C09-0764B43FD627}"/>
              </a:ext>
            </a:extLst>
          </p:cNvPr>
          <p:cNvPicPr>
            <a:picLocks noChangeAspect="1"/>
          </p:cNvPicPr>
          <p:nvPr/>
        </p:nvPicPr>
        <p:blipFill>
          <a:blip r:embed="rId3">
            <a:extLst>
              <a:ext uri="{28A0092B-C50C-407E-A947-70E740481C1C}">
                <a14:useLocalDpi xmlns:a14="http://schemas.microsoft.com/office/drawing/2010/main" val="0"/>
              </a:ext>
            </a:extLst>
          </a:blip>
          <a:srcRect r="11090"/>
          <a:stretch>
            <a:fillRect/>
          </a:stretch>
        </p:blipFill>
        <p:spPr>
          <a:xfrm>
            <a:off x="2" y="1587"/>
            <a:ext cx="6095999" cy="6856413"/>
          </a:xfrm>
          <a:custGeom>
            <a:avLst/>
            <a:gdLst/>
            <a:ahLst/>
            <a:cxnLst/>
            <a:rect l="l" t="t" r="r" b="b"/>
            <a:pathLst>
              <a:path w="6649908" h="6856413">
                <a:moveTo>
                  <a:pt x="0" y="0"/>
                </a:moveTo>
                <a:lnTo>
                  <a:pt x="6559859" y="0"/>
                </a:lnTo>
                <a:lnTo>
                  <a:pt x="6572145" y="79394"/>
                </a:lnTo>
                <a:cubicBezTo>
                  <a:pt x="6857782" y="2230562"/>
                  <a:pt x="6243159" y="4473353"/>
                  <a:pt x="6528796" y="6624522"/>
                </a:cubicBezTo>
                <a:lnTo>
                  <a:pt x="6564680" y="6856413"/>
                </a:lnTo>
                <a:lnTo>
                  <a:pt x="0" y="6856413"/>
                </a:lnTo>
                <a:close/>
              </a:path>
            </a:pathLst>
          </a:custGeom>
        </p:spPr>
      </p:pic>
      <p:sp>
        <p:nvSpPr>
          <p:cNvPr id="3" name="Content Placeholder 2">
            <a:extLst>
              <a:ext uri="{FF2B5EF4-FFF2-40B4-BE49-F238E27FC236}">
                <a16:creationId xmlns:a16="http://schemas.microsoft.com/office/drawing/2014/main" id="{061912F7-281E-8218-96BF-F8E7FCDAC692}"/>
              </a:ext>
            </a:extLst>
          </p:cNvPr>
          <p:cNvSpPr>
            <a:spLocks noGrp="1"/>
          </p:cNvSpPr>
          <p:nvPr>
            <p:ph idx="1"/>
          </p:nvPr>
        </p:nvSpPr>
        <p:spPr>
          <a:xfrm>
            <a:off x="6454310" y="1200340"/>
            <a:ext cx="5291663" cy="3752849"/>
          </a:xfrm>
        </p:spPr>
        <p:txBody>
          <a:bodyPr>
            <a:normAutofit lnSpcReduction="10000"/>
          </a:bodyPr>
          <a:lstStyle/>
          <a:p>
            <a:pPr marL="0" indent="0">
              <a:lnSpc>
                <a:spcPct val="100000"/>
              </a:lnSpc>
              <a:buNone/>
            </a:pPr>
            <a:r>
              <a:rPr lang="en-US" dirty="0"/>
              <a:t>David retrieves the bones of Saul and of Jonathan his son which are still lying </a:t>
            </a:r>
            <a:r>
              <a:rPr lang="en-US" dirty="0" err="1"/>
              <a:t>dishonoured</a:t>
            </a:r>
            <a:r>
              <a:rPr lang="en-US" dirty="0"/>
              <a:t> at Jabesh-Gilead; sends for them; causes the bones of the seven sons who had been hanged at Gibeah to be gathered also; and </a:t>
            </a:r>
            <a:r>
              <a:rPr lang="en-US" dirty="0" err="1"/>
              <a:t>honourably</a:t>
            </a:r>
            <a:r>
              <a:rPr lang="en-US" dirty="0"/>
              <a:t> buries them. </a:t>
            </a:r>
          </a:p>
        </p:txBody>
      </p:sp>
    </p:spTree>
    <p:extLst>
      <p:ext uri="{BB962C8B-B14F-4D97-AF65-F5344CB8AC3E}">
        <p14:creationId xmlns:p14="http://schemas.microsoft.com/office/powerpoint/2010/main" val="53278393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39B0C-8D4E-2363-68DA-7945D1C4252A}"/>
              </a:ext>
            </a:extLst>
          </p:cNvPr>
          <p:cNvSpPr>
            <a:spLocks noGrp="1"/>
          </p:cNvSpPr>
          <p:nvPr>
            <p:ph type="title"/>
          </p:nvPr>
        </p:nvSpPr>
        <p:spPr>
          <a:xfrm>
            <a:off x="140616" y="178896"/>
            <a:ext cx="10515600" cy="502141"/>
          </a:xfrm>
        </p:spPr>
        <p:txBody>
          <a:bodyPr>
            <a:normAutofit fontScale="90000"/>
          </a:bodyPr>
          <a:lstStyle/>
          <a:p>
            <a:r>
              <a:rPr lang="en-US" b="1" dirty="0"/>
              <a:t>Introduction</a:t>
            </a:r>
            <a:endParaRPr lang="en-US" dirty="0"/>
          </a:p>
        </p:txBody>
      </p:sp>
      <p:sp>
        <p:nvSpPr>
          <p:cNvPr id="3" name="Content Placeholder 2">
            <a:extLst>
              <a:ext uri="{FF2B5EF4-FFF2-40B4-BE49-F238E27FC236}">
                <a16:creationId xmlns:a16="http://schemas.microsoft.com/office/drawing/2014/main" id="{5307773B-BA51-28FF-2CB1-9E2EE0B32D43}"/>
              </a:ext>
            </a:extLst>
          </p:cNvPr>
          <p:cNvSpPr>
            <a:spLocks noGrp="1"/>
          </p:cNvSpPr>
          <p:nvPr>
            <p:ph idx="1"/>
          </p:nvPr>
        </p:nvSpPr>
        <p:spPr>
          <a:xfrm>
            <a:off x="297872" y="1569027"/>
            <a:ext cx="4336473" cy="4618327"/>
          </a:xfrm>
        </p:spPr>
        <p:txBody>
          <a:bodyPr>
            <a:normAutofit/>
          </a:bodyPr>
          <a:lstStyle/>
          <a:p>
            <a:pPr marL="0" indent="0">
              <a:lnSpc>
                <a:spcPct val="150000"/>
              </a:lnSpc>
              <a:buNone/>
            </a:pPr>
            <a:r>
              <a:rPr lang="en-US" dirty="0"/>
              <a:t>In the time of George IV., two men were convicted of robbing the Brighton mail-coach and were hanged on gibbets on the spot where the crime had been committed.</a:t>
            </a:r>
          </a:p>
        </p:txBody>
      </p:sp>
      <p:pic>
        <p:nvPicPr>
          <p:cNvPr id="2052" name="Picture 4" descr="Generated image">
            <a:extLst>
              <a:ext uri="{FF2B5EF4-FFF2-40B4-BE49-F238E27FC236}">
                <a16:creationId xmlns:a16="http://schemas.microsoft.com/office/drawing/2014/main" id="{9473530C-8CE0-E5B7-7EE5-2DDF832AFC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0" y="0"/>
            <a:ext cx="6858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59610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73C7BAC-0474-F5BB-8433-F761CDA7962A}"/>
              </a:ext>
            </a:extLst>
          </p:cNvPr>
          <p:cNvPicPr>
            <a:picLocks noChangeAspect="1"/>
          </p:cNvPicPr>
          <p:nvPr/>
        </p:nvPicPr>
        <p:blipFill>
          <a:blip r:embed="rId2"/>
          <a:srcRect/>
          <a:stretch>
            <a:fillRect/>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7CC663-B61D-E44B-3A4A-DD537E6948F4}"/>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r>
              <a:rPr lang="en-US" sz="2800" b="1">
                <a:solidFill>
                  <a:schemeClr val="tx1">
                    <a:lumMod val="85000"/>
                    <a:lumOff val="15000"/>
                  </a:schemeClr>
                </a:solidFill>
              </a:rPr>
              <a:t>Key Lessons For Parents And Children Ministries Coordinators</a:t>
            </a:r>
            <a:endParaRPr lang="en-US" sz="2800">
              <a:solidFill>
                <a:schemeClr val="tx1">
                  <a:lumMod val="85000"/>
                  <a:lumOff val="15000"/>
                </a:schemeClr>
              </a:solidFill>
            </a:endParaRPr>
          </a:p>
        </p:txBody>
      </p:sp>
      <p:cxnSp>
        <p:nvCxnSpPr>
          <p:cNvPr id="12" name="Straight Connector 11">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96672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463" name="Rectangle 19462">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65" name="Rectangle 19464">
            <a:extLst>
              <a:ext uri="{FF2B5EF4-FFF2-40B4-BE49-F238E27FC236}">
                <a16:creationId xmlns:a16="http://schemas.microsoft.com/office/drawing/2014/main" id="{3F0B8CEB-8279-4E5E-A0CE-1FC9F71736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782" y="0"/>
            <a:ext cx="7421217"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2781BA-AB63-EF20-D3D9-8F3FA917C4BB}"/>
              </a:ext>
            </a:extLst>
          </p:cNvPr>
          <p:cNvSpPr>
            <a:spLocks noGrp="1"/>
          </p:cNvSpPr>
          <p:nvPr>
            <p:ph type="title"/>
          </p:nvPr>
        </p:nvSpPr>
        <p:spPr>
          <a:xfrm>
            <a:off x="7320466" y="609600"/>
            <a:ext cx="4140014" cy="1330839"/>
          </a:xfrm>
        </p:spPr>
        <p:txBody>
          <a:bodyPr>
            <a:normAutofit/>
          </a:bodyPr>
          <a:lstStyle/>
          <a:p>
            <a:r>
              <a:rPr lang="en-US" b="1"/>
              <a:t>Lessons for Parents:</a:t>
            </a:r>
            <a:endParaRPr lang="en-US"/>
          </a:p>
        </p:txBody>
      </p:sp>
      <p:pic>
        <p:nvPicPr>
          <p:cNvPr id="19458" name="Picture 2" descr="AI generated 3D Rendering of a Cartoon of Parents Teaching Their Child on  Transparent Background - Ai Generated 42352462 PNG">
            <a:extLst>
              <a:ext uri="{FF2B5EF4-FFF2-40B4-BE49-F238E27FC236}">
                <a16:creationId xmlns:a16="http://schemas.microsoft.com/office/drawing/2014/main" id="{BD834EC9-735E-4656-0A5C-A39928FF5B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2" b="632"/>
          <a:stretch>
            <a:fillRect/>
          </a:stretch>
        </p:blipFill>
        <p:spPr bwMode="auto">
          <a:xfrm>
            <a:off x="20" y="268224"/>
            <a:ext cx="6631787" cy="6589776"/>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graphicFrame>
        <p:nvGraphicFramePr>
          <p:cNvPr id="6" name="Content Placeholder 5">
            <a:extLst>
              <a:ext uri="{FF2B5EF4-FFF2-40B4-BE49-F238E27FC236}">
                <a16:creationId xmlns:a16="http://schemas.microsoft.com/office/drawing/2014/main" id="{2F7BBD56-F012-400E-EB77-C4C36C8A2AD7}"/>
              </a:ext>
            </a:extLst>
          </p:cNvPr>
          <p:cNvGraphicFramePr>
            <a:graphicFrameLocks noGrp="1"/>
          </p:cNvGraphicFramePr>
          <p:nvPr>
            <p:ph idx="1"/>
            <p:extLst>
              <p:ext uri="{D42A27DB-BD31-4B8C-83A1-F6EECF244321}">
                <p14:modId xmlns:p14="http://schemas.microsoft.com/office/powerpoint/2010/main" val="1926833892"/>
              </p:ext>
            </p:extLst>
          </p:nvPr>
        </p:nvGraphicFramePr>
        <p:xfrm>
          <a:off x="5937504" y="2133600"/>
          <a:ext cx="6120383" cy="430377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1568504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17F9951B-81BA-444A-91D7-D4D1B43A358C}"/>
                                            </p:graphicEl>
                                          </p:spTgt>
                                        </p:tgtEl>
                                        <p:attrNameLst>
                                          <p:attrName>style.visibility</p:attrName>
                                        </p:attrNameLst>
                                      </p:cBhvr>
                                      <p:to>
                                        <p:strVal val="visible"/>
                                      </p:to>
                                    </p:set>
                                    <p:animEffect transition="in" filter="fade">
                                      <p:cBhvr>
                                        <p:cTn id="7" dur="500"/>
                                        <p:tgtEl>
                                          <p:spTgt spid="6">
                                            <p:graphicEl>
                                              <a:dgm id="{17F9951B-81BA-444A-91D7-D4D1B43A358C}"/>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graphicEl>
                                              <a:dgm id="{F2A3819D-35E7-405B-AE7C-69E9F4E5FE11}"/>
                                            </p:graphicEl>
                                          </p:spTgt>
                                        </p:tgtEl>
                                        <p:attrNameLst>
                                          <p:attrName>style.visibility</p:attrName>
                                        </p:attrNameLst>
                                      </p:cBhvr>
                                      <p:to>
                                        <p:strVal val="visible"/>
                                      </p:to>
                                    </p:set>
                                    <p:animEffect transition="in" filter="fade">
                                      <p:cBhvr>
                                        <p:cTn id="12" dur="500"/>
                                        <p:tgtEl>
                                          <p:spTgt spid="6">
                                            <p:graphicEl>
                                              <a:dgm id="{F2A3819D-35E7-405B-AE7C-69E9F4E5FE11}"/>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graphicEl>
                                              <a:dgm id="{BF23E1FD-EE04-468B-A3D7-9E8449BDBA8F}"/>
                                            </p:graphicEl>
                                          </p:spTgt>
                                        </p:tgtEl>
                                        <p:attrNameLst>
                                          <p:attrName>style.visibility</p:attrName>
                                        </p:attrNameLst>
                                      </p:cBhvr>
                                      <p:to>
                                        <p:strVal val="visible"/>
                                      </p:to>
                                    </p:set>
                                    <p:animEffect transition="in" filter="fade">
                                      <p:cBhvr>
                                        <p:cTn id="17" dur="500"/>
                                        <p:tgtEl>
                                          <p:spTgt spid="6">
                                            <p:graphicEl>
                                              <a:dgm id="{BF23E1FD-EE04-468B-A3D7-9E8449BDBA8F}"/>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graphicEl>
                                              <a:dgm id="{DEBF9563-AC20-4AA9-97CF-6ECDEBC38AC8}"/>
                                            </p:graphicEl>
                                          </p:spTgt>
                                        </p:tgtEl>
                                        <p:attrNameLst>
                                          <p:attrName>style.visibility</p:attrName>
                                        </p:attrNameLst>
                                      </p:cBhvr>
                                      <p:to>
                                        <p:strVal val="visible"/>
                                      </p:to>
                                    </p:set>
                                    <p:animEffect transition="in" filter="fade">
                                      <p:cBhvr>
                                        <p:cTn id="22" dur="500"/>
                                        <p:tgtEl>
                                          <p:spTgt spid="6">
                                            <p:graphicEl>
                                              <a:dgm id="{DEBF9563-AC20-4AA9-97CF-6ECDEBC38AC8}"/>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graphicEl>
                                              <a:dgm id="{6A1E68F8-54B6-47FC-AD0E-BCEAE0040DC2}"/>
                                            </p:graphicEl>
                                          </p:spTgt>
                                        </p:tgtEl>
                                        <p:attrNameLst>
                                          <p:attrName>style.visibility</p:attrName>
                                        </p:attrNameLst>
                                      </p:cBhvr>
                                      <p:to>
                                        <p:strVal val="visible"/>
                                      </p:to>
                                    </p:set>
                                    <p:animEffect transition="in" filter="fade">
                                      <p:cBhvr>
                                        <p:cTn id="27" dur="500"/>
                                        <p:tgtEl>
                                          <p:spTgt spid="6">
                                            <p:graphicEl>
                                              <a:dgm id="{6A1E68F8-54B6-47FC-AD0E-BCEAE0040DC2}"/>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F1BB0C-AF58-F6D7-8971-ED644395FC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ABFA11-B63A-9983-CCF5-21B169E7E334}"/>
              </a:ext>
            </a:extLst>
          </p:cNvPr>
          <p:cNvSpPr>
            <a:spLocks noGrp="1"/>
          </p:cNvSpPr>
          <p:nvPr>
            <p:ph type="title"/>
          </p:nvPr>
        </p:nvSpPr>
        <p:spPr/>
        <p:txBody>
          <a:bodyPr>
            <a:normAutofit/>
          </a:bodyPr>
          <a:lstStyle/>
          <a:p>
            <a:r>
              <a:rPr lang="en-US" sz="3600" b="1" dirty="0"/>
              <a:t> Lessons for Children Ministries Coordinators:</a:t>
            </a:r>
            <a:endParaRPr lang="en-US" sz="3600" dirty="0"/>
          </a:p>
        </p:txBody>
      </p:sp>
      <p:graphicFrame>
        <p:nvGraphicFramePr>
          <p:cNvPr id="6" name="Content Placeholder 5">
            <a:extLst>
              <a:ext uri="{FF2B5EF4-FFF2-40B4-BE49-F238E27FC236}">
                <a16:creationId xmlns:a16="http://schemas.microsoft.com/office/drawing/2014/main" id="{3C631720-7C53-D650-C9FF-01AA6464781E}"/>
              </a:ext>
            </a:extLst>
          </p:cNvPr>
          <p:cNvGraphicFramePr>
            <a:graphicFrameLocks noGrp="1"/>
          </p:cNvGraphicFramePr>
          <p:nvPr>
            <p:ph idx="1"/>
            <p:extLst>
              <p:ext uri="{D42A27DB-BD31-4B8C-83A1-F6EECF244321}">
                <p14:modId xmlns:p14="http://schemas.microsoft.com/office/powerpoint/2010/main" val="56140676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440091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75FA0FBF-0F68-4AF0-9C35-C0A8C97CC204}"/>
                                            </p:graphicEl>
                                          </p:spTgt>
                                        </p:tgtEl>
                                        <p:attrNameLst>
                                          <p:attrName>style.visibility</p:attrName>
                                        </p:attrNameLst>
                                      </p:cBhvr>
                                      <p:to>
                                        <p:strVal val="visible"/>
                                      </p:to>
                                    </p:set>
                                    <p:animEffect transition="in" filter="fade">
                                      <p:cBhvr>
                                        <p:cTn id="7" dur="500"/>
                                        <p:tgtEl>
                                          <p:spTgt spid="6">
                                            <p:graphicEl>
                                              <a:dgm id="{75FA0FBF-0F68-4AF0-9C35-C0A8C97CC204}"/>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graphicEl>
                                              <a:dgm id="{CB123A4F-B69F-4205-A6A0-385F2CD76CD0}"/>
                                            </p:graphicEl>
                                          </p:spTgt>
                                        </p:tgtEl>
                                        <p:attrNameLst>
                                          <p:attrName>style.visibility</p:attrName>
                                        </p:attrNameLst>
                                      </p:cBhvr>
                                      <p:to>
                                        <p:strVal val="visible"/>
                                      </p:to>
                                    </p:set>
                                    <p:animEffect transition="in" filter="fade">
                                      <p:cBhvr>
                                        <p:cTn id="10" dur="500"/>
                                        <p:tgtEl>
                                          <p:spTgt spid="6">
                                            <p:graphicEl>
                                              <a:dgm id="{CB123A4F-B69F-4205-A6A0-385F2CD76CD0}"/>
                                            </p:graphic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graphicEl>
                                              <a:dgm id="{569821B5-C73B-456D-841B-A2C8CCC307AF}"/>
                                            </p:graphicEl>
                                          </p:spTgt>
                                        </p:tgtEl>
                                        <p:attrNameLst>
                                          <p:attrName>style.visibility</p:attrName>
                                        </p:attrNameLst>
                                      </p:cBhvr>
                                      <p:to>
                                        <p:strVal val="visible"/>
                                      </p:to>
                                    </p:set>
                                    <p:animEffect transition="in" filter="fade">
                                      <p:cBhvr>
                                        <p:cTn id="13" dur="500"/>
                                        <p:tgtEl>
                                          <p:spTgt spid="6">
                                            <p:graphicEl>
                                              <a:dgm id="{569821B5-C73B-456D-841B-A2C8CCC307AF}"/>
                                            </p:graphic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graphicEl>
                                              <a:dgm id="{081C3B24-8529-4A78-8005-B3A7D0AB4EFE}"/>
                                            </p:graphicEl>
                                          </p:spTgt>
                                        </p:tgtEl>
                                        <p:attrNameLst>
                                          <p:attrName>style.visibility</p:attrName>
                                        </p:attrNameLst>
                                      </p:cBhvr>
                                      <p:to>
                                        <p:strVal val="visible"/>
                                      </p:to>
                                    </p:set>
                                    <p:animEffect transition="in" filter="fade">
                                      <p:cBhvr>
                                        <p:cTn id="18" dur="500"/>
                                        <p:tgtEl>
                                          <p:spTgt spid="6">
                                            <p:graphicEl>
                                              <a:dgm id="{081C3B24-8529-4A78-8005-B3A7D0AB4EFE}"/>
                                            </p:graphic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graphicEl>
                                              <a:dgm id="{4092C9C4-8211-4959-97A9-BED7EC1FAF4C}"/>
                                            </p:graphicEl>
                                          </p:spTgt>
                                        </p:tgtEl>
                                        <p:attrNameLst>
                                          <p:attrName>style.visibility</p:attrName>
                                        </p:attrNameLst>
                                      </p:cBhvr>
                                      <p:to>
                                        <p:strVal val="visible"/>
                                      </p:to>
                                    </p:set>
                                    <p:animEffect transition="in" filter="fade">
                                      <p:cBhvr>
                                        <p:cTn id="21" dur="500"/>
                                        <p:tgtEl>
                                          <p:spTgt spid="6">
                                            <p:graphicEl>
                                              <a:dgm id="{4092C9C4-8211-4959-97A9-BED7EC1FAF4C}"/>
                                            </p:graphic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graphicEl>
                                              <a:dgm id="{17210C65-7D4A-41C4-8322-A0016582D3D2}"/>
                                            </p:graphicEl>
                                          </p:spTgt>
                                        </p:tgtEl>
                                        <p:attrNameLst>
                                          <p:attrName>style.visibility</p:attrName>
                                        </p:attrNameLst>
                                      </p:cBhvr>
                                      <p:to>
                                        <p:strVal val="visible"/>
                                      </p:to>
                                    </p:set>
                                    <p:animEffect transition="in" filter="fade">
                                      <p:cBhvr>
                                        <p:cTn id="26" dur="500"/>
                                        <p:tgtEl>
                                          <p:spTgt spid="6">
                                            <p:graphicEl>
                                              <a:dgm id="{17210C65-7D4A-41C4-8322-A0016582D3D2}"/>
                                            </p:graphic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graphicEl>
                                              <a:dgm id="{F3BD4D46-E9EC-42CE-83CB-21E84D5660D1}"/>
                                            </p:graphicEl>
                                          </p:spTgt>
                                        </p:tgtEl>
                                        <p:attrNameLst>
                                          <p:attrName>style.visibility</p:attrName>
                                        </p:attrNameLst>
                                      </p:cBhvr>
                                      <p:to>
                                        <p:strVal val="visible"/>
                                      </p:to>
                                    </p:set>
                                    <p:animEffect transition="in" filter="fade">
                                      <p:cBhvr>
                                        <p:cTn id="29" dur="500"/>
                                        <p:tgtEl>
                                          <p:spTgt spid="6">
                                            <p:graphicEl>
                                              <a:dgm id="{F3BD4D46-E9EC-42CE-83CB-21E84D5660D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377D4-44A9-5B13-7EE4-09F2DC8F93F2}"/>
              </a:ext>
            </a:extLst>
          </p:cNvPr>
          <p:cNvSpPr>
            <a:spLocks noGrp="1"/>
          </p:cNvSpPr>
          <p:nvPr>
            <p:ph type="title"/>
          </p:nvPr>
        </p:nvSpPr>
        <p:spPr>
          <a:xfrm>
            <a:off x="6308005" y="162403"/>
            <a:ext cx="5291663" cy="656272"/>
          </a:xfrm>
        </p:spPr>
        <p:txBody>
          <a:bodyPr anchor="b">
            <a:normAutofit/>
          </a:bodyPr>
          <a:lstStyle/>
          <a:p>
            <a:r>
              <a:rPr lang="en-US" sz="3600" b="1" dirty="0"/>
              <a:t>Conclusion</a:t>
            </a:r>
          </a:p>
        </p:txBody>
      </p:sp>
      <p:pic>
        <p:nvPicPr>
          <p:cNvPr id="5" name="Picture 4" descr="A person sitting on a rock&#10;&#10;AI-generated content may be incorrect.">
            <a:extLst>
              <a:ext uri="{FF2B5EF4-FFF2-40B4-BE49-F238E27FC236}">
                <a16:creationId xmlns:a16="http://schemas.microsoft.com/office/drawing/2014/main" id="{8E71D01D-F0D0-C89F-5DCD-3429885DF4B6}"/>
              </a:ext>
            </a:extLst>
          </p:cNvPr>
          <p:cNvPicPr>
            <a:picLocks noChangeAspect="1"/>
          </p:cNvPicPr>
          <p:nvPr/>
        </p:nvPicPr>
        <p:blipFill>
          <a:blip r:embed="rId3">
            <a:extLst>
              <a:ext uri="{28A0092B-C50C-407E-A947-70E740481C1C}">
                <a14:useLocalDpi xmlns:a14="http://schemas.microsoft.com/office/drawing/2010/main" val="0"/>
              </a:ext>
            </a:extLst>
          </a:blip>
          <a:srcRect l="11091"/>
          <a:stretch>
            <a:fillRect/>
          </a:stretch>
        </p:blipFill>
        <p:spPr>
          <a:xfrm>
            <a:off x="2" y="1587"/>
            <a:ext cx="6095999" cy="6856413"/>
          </a:xfrm>
          <a:custGeom>
            <a:avLst/>
            <a:gdLst/>
            <a:ahLst/>
            <a:cxnLst/>
            <a:rect l="l" t="t" r="r" b="b"/>
            <a:pathLst>
              <a:path w="6649908" h="6856413">
                <a:moveTo>
                  <a:pt x="0" y="0"/>
                </a:moveTo>
                <a:lnTo>
                  <a:pt x="6559859" y="0"/>
                </a:lnTo>
                <a:lnTo>
                  <a:pt x="6572145" y="79394"/>
                </a:lnTo>
                <a:cubicBezTo>
                  <a:pt x="6857782" y="2230562"/>
                  <a:pt x="6243159" y="4473353"/>
                  <a:pt x="6528796" y="6624522"/>
                </a:cubicBezTo>
                <a:lnTo>
                  <a:pt x="6564680" y="6856413"/>
                </a:lnTo>
                <a:lnTo>
                  <a:pt x="0" y="6856413"/>
                </a:lnTo>
                <a:close/>
              </a:path>
            </a:pathLst>
          </a:custGeom>
        </p:spPr>
      </p:pic>
      <p:sp>
        <p:nvSpPr>
          <p:cNvPr id="3" name="Content Placeholder 2">
            <a:extLst>
              <a:ext uri="{FF2B5EF4-FFF2-40B4-BE49-F238E27FC236}">
                <a16:creationId xmlns:a16="http://schemas.microsoft.com/office/drawing/2014/main" id="{1ECC840C-D27B-29B1-C3F6-B49D2A8BF162}"/>
              </a:ext>
            </a:extLst>
          </p:cNvPr>
          <p:cNvSpPr>
            <a:spLocks noGrp="1"/>
          </p:cNvSpPr>
          <p:nvPr>
            <p:ph idx="1"/>
          </p:nvPr>
        </p:nvSpPr>
        <p:spPr>
          <a:xfrm>
            <a:off x="6096000" y="1011936"/>
            <a:ext cx="5876544" cy="5571744"/>
          </a:xfrm>
        </p:spPr>
        <p:txBody>
          <a:bodyPr>
            <a:normAutofit/>
          </a:bodyPr>
          <a:lstStyle/>
          <a:p>
            <a:pPr marL="0" indent="0">
              <a:buNone/>
            </a:pPr>
            <a:r>
              <a:rPr lang="en-US" dirty="0"/>
              <a:t>Rizpah's pain and grief can only be imagined as she watches over the seven bodies of the executed. </a:t>
            </a:r>
          </a:p>
          <a:p>
            <a:pPr marL="0" indent="0">
              <a:buNone/>
            </a:pPr>
            <a:r>
              <a:rPr lang="en-US" dirty="0"/>
              <a:t>She builds a makeshift hut from sackcloth and camps close to the decomposing bodies, protecting them from desecration by birds and animals that normally prey on carcasses. </a:t>
            </a:r>
          </a:p>
          <a:p>
            <a:pPr marL="0" indent="0">
              <a:buNone/>
            </a:pPr>
            <a:r>
              <a:rPr lang="en-US" dirty="0"/>
              <a:t>Rizpah appears to watch over the bodies for months, until the autumn rains began to fall on the land. </a:t>
            </a:r>
          </a:p>
          <a:p>
            <a:pPr marL="0" indent="0">
              <a:buNone/>
            </a:pPr>
            <a:endParaRPr lang="en-US" dirty="0"/>
          </a:p>
        </p:txBody>
      </p:sp>
    </p:spTree>
    <p:extLst>
      <p:ext uri="{BB962C8B-B14F-4D97-AF65-F5344CB8AC3E}">
        <p14:creationId xmlns:p14="http://schemas.microsoft.com/office/powerpoint/2010/main" val="29111646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What does your child's foot pain mean? | Parkview Health">
            <a:extLst>
              <a:ext uri="{FF2B5EF4-FFF2-40B4-BE49-F238E27FC236}">
                <a16:creationId xmlns:a16="http://schemas.microsoft.com/office/drawing/2014/main" id="{D234420C-1D75-417D-FF72-981166F8EE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5531" r="2" b="2"/>
          <a:stretch>
            <a:fillRect/>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3081" name="Rectangle 308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521EF776-D59A-F92E-A135-121EB89D978C}"/>
              </a:ext>
            </a:extLst>
          </p:cNvPr>
          <p:cNvSpPr>
            <a:spLocks noGrp="1"/>
          </p:cNvSpPr>
          <p:nvPr>
            <p:ph idx="1"/>
          </p:nvPr>
        </p:nvSpPr>
        <p:spPr>
          <a:xfrm>
            <a:off x="338328" y="800472"/>
            <a:ext cx="5135880" cy="5051687"/>
          </a:xfrm>
        </p:spPr>
        <p:txBody>
          <a:bodyPr>
            <a:normAutofit/>
          </a:bodyPr>
          <a:lstStyle/>
          <a:p>
            <a:pPr marL="0" indent="0">
              <a:buNone/>
            </a:pPr>
            <a:r>
              <a:rPr lang="en-US" sz="3200" dirty="0"/>
              <a:t>According to the Bible, God sometimes punishes children because of their father’s sin(s). </a:t>
            </a:r>
          </a:p>
          <a:p>
            <a:pPr marL="0" indent="0">
              <a:buNone/>
            </a:pPr>
            <a:r>
              <a:rPr lang="en-US" sz="3200" dirty="0"/>
              <a:t>In several incidents, God’s punishment included the sinner’s children.</a:t>
            </a:r>
          </a:p>
        </p:txBody>
      </p:sp>
    </p:spTree>
    <p:extLst>
      <p:ext uri="{BB962C8B-B14F-4D97-AF65-F5344CB8AC3E}">
        <p14:creationId xmlns:p14="http://schemas.microsoft.com/office/powerpoint/2010/main" val="4117136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841C781-FB55-8A6D-9138-587AF37E341F}"/>
            </a:ext>
          </a:extLst>
        </p:cNvPr>
        <p:cNvGrpSpPr/>
        <p:nvPr/>
      </p:nvGrpSpPr>
      <p:grpSpPr>
        <a:xfrm>
          <a:off x="0" y="0"/>
          <a:ext cx="0" cy="0"/>
          <a:chOff x="0" y="0"/>
          <a:chExt cx="0" cy="0"/>
        </a:xfrm>
      </p:grpSpPr>
      <p:sp useBgFill="1">
        <p:nvSpPr>
          <p:cNvPr id="4103" name="Rectangle 410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Korah's Rebellion Causes the Earth to Swallow Up Him and All His Followers">
            <a:extLst>
              <a:ext uri="{FF2B5EF4-FFF2-40B4-BE49-F238E27FC236}">
                <a16:creationId xmlns:a16="http://schemas.microsoft.com/office/drawing/2014/main" id="{D55B395C-CF28-81C9-5516-8AA7234857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989" r="19699"/>
          <a:stretch>
            <a:fillRect/>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4105" name="Rectangle 410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AD678497-1C4D-CBF8-1223-365F882352BF}"/>
              </a:ext>
            </a:extLst>
          </p:cNvPr>
          <p:cNvSpPr>
            <a:spLocks noGrp="1"/>
          </p:cNvSpPr>
          <p:nvPr>
            <p:ph idx="1"/>
          </p:nvPr>
        </p:nvSpPr>
        <p:spPr>
          <a:xfrm>
            <a:off x="338461" y="1324728"/>
            <a:ext cx="4367784" cy="4503047"/>
          </a:xfrm>
        </p:spPr>
        <p:txBody>
          <a:bodyPr>
            <a:normAutofit/>
          </a:bodyPr>
          <a:lstStyle/>
          <a:p>
            <a:pPr marL="0" indent="0">
              <a:buNone/>
            </a:pPr>
            <a:r>
              <a:rPr lang="en-US" sz="3200" dirty="0"/>
              <a:t>For example, the earth swallowed up the children of Dathan and Abiram when God judged their rebellious parents (Num 16:27, 32).</a:t>
            </a:r>
          </a:p>
        </p:txBody>
      </p:sp>
    </p:spTree>
    <p:extLst>
      <p:ext uri="{BB962C8B-B14F-4D97-AF65-F5344CB8AC3E}">
        <p14:creationId xmlns:p14="http://schemas.microsoft.com/office/powerpoint/2010/main" val="18447544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2A0A472-76C8-C770-7BC8-554AF815F90C}"/>
            </a:ext>
          </a:extLst>
        </p:cNvPr>
        <p:cNvGrpSpPr/>
        <p:nvPr/>
      </p:nvGrpSpPr>
      <p:grpSpPr>
        <a:xfrm>
          <a:off x="0" y="0"/>
          <a:ext cx="0" cy="0"/>
          <a:chOff x="0" y="0"/>
          <a:chExt cx="0" cy="0"/>
        </a:xfrm>
      </p:grpSpPr>
      <p:sp useBgFill="1">
        <p:nvSpPr>
          <p:cNvPr id="5129" name="Rectangle 5128">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131" name="Group 5130">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5132" name="Rectangle 513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3" name="Rectangle 513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135" name="Rectangle 5134">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814D897-EFCF-1413-B902-FAC7F741AA2A}"/>
              </a:ext>
            </a:extLst>
          </p:cNvPr>
          <p:cNvSpPr>
            <a:spLocks noGrp="1"/>
          </p:cNvSpPr>
          <p:nvPr>
            <p:ph idx="1"/>
          </p:nvPr>
        </p:nvSpPr>
        <p:spPr>
          <a:xfrm>
            <a:off x="590719" y="2330505"/>
            <a:ext cx="4559425" cy="3979585"/>
          </a:xfrm>
        </p:spPr>
        <p:txBody>
          <a:bodyPr anchor="ctr">
            <a:normAutofit/>
          </a:bodyPr>
          <a:lstStyle/>
          <a:p>
            <a:pPr marL="0" lvl="0" indent="0">
              <a:lnSpc>
                <a:spcPct val="100000"/>
              </a:lnSpc>
              <a:spcBef>
                <a:spcPts val="0"/>
              </a:spcBef>
              <a:spcAft>
                <a:spcPts val="600"/>
              </a:spcAft>
              <a:buNone/>
              <a:defRPr/>
            </a:pPr>
            <a:r>
              <a:rPr lang="en-US" sz="3200" dirty="0"/>
              <a:t>Achan’s children were executed along with their disobedient father (Josh 7:24). </a:t>
            </a:r>
          </a:p>
        </p:txBody>
      </p:sp>
      <p:sp>
        <p:nvSpPr>
          <p:cNvPr id="5137" name="Rectangle 5136">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9" name="Rectangle 5138">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4" name="Picture 4" descr="Why Were Achan's Family Members Also Put to Death For Their Father's Sin?">
            <a:extLst>
              <a:ext uri="{FF2B5EF4-FFF2-40B4-BE49-F238E27FC236}">
                <a16:creationId xmlns:a16="http://schemas.microsoft.com/office/drawing/2014/main" id="{38C86A20-4F1E-EB06-8A2F-D6EE539351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22631"/>
          <a:stretch>
            <a:fillRect/>
          </a:stretch>
        </p:blipFill>
        <p:spPr bwMode="auto">
          <a:xfrm>
            <a:off x="5977788" y="799352"/>
            <a:ext cx="5425410" cy="5259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48693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5BA9822-305D-D482-DCD7-5E069B3D8148}"/>
            </a:ext>
          </a:extLst>
        </p:cNvPr>
        <p:cNvGrpSpPr/>
        <p:nvPr/>
      </p:nvGrpSpPr>
      <p:grpSpPr>
        <a:xfrm>
          <a:off x="0" y="0"/>
          <a:ext cx="0" cy="0"/>
          <a:chOff x="0" y="0"/>
          <a:chExt cx="0" cy="0"/>
        </a:xfrm>
      </p:grpSpPr>
      <p:sp useBgFill="1">
        <p:nvSpPr>
          <p:cNvPr id="6151" name="Rectangle 6150">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153" name="Group 6152">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6154" name="Rectangle 615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55" name="Rectangle 615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157" name="Rectangle 6156">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4518556-BA9D-02E6-6D9B-8389F78E2FD2}"/>
              </a:ext>
            </a:extLst>
          </p:cNvPr>
          <p:cNvSpPr>
            <a:spLocks noGrp="1"/>
          </p:cNvSpPr>
          <p:nvPr>
            <p:ph idx="1"/>
          </p:nvPr>
        </p:nvSpPr>
        <p:spPr>
          <a:xfrm>
            <a:off x="159340" y="2269655"/>
            <a:ext cx="5717203" cy="4436055"/>
          </a:xfrm>
        </p:spPr>
        <p:txBody>
          <a:bodyPr anchor="ctr">
            <a:normAutofit/>
          </a:bodyPr>
          <a:lstStyle/>
          <a:p>
            <a:pPr marL="0" lvl="0" indent="0">
              <a:spcBef>
                <a:spcPts val="0"/>
              </a:spcBef>
              <a:spcAft>
                <a:spcPts val="600"/>
              </a:spcAft>
              <a:buNone/>
              <a:defRPr/>
            </a:pPr>
            <a:r>
              <a:rPr lang="en-US" sz="3200" dirty="0"/>
              <a:t>In accordance with David’s self-imposed punishment, the Lord took the lives of four of his children because of his sin against Uriah </a:t>
            </a:r>
          </a:p>
          <a:p>
            <a:pPr marL="0" lvl="0" indent="0">
              <a:spcBef>
                <a:spcPts val="0"/>
              </a:spcBef>
              <a:spcAft>
                <a:spcPts val="600"/>
              </a:spcAft>
              <a:buNone/>
              <a:defRPr/>
            </a:pPr>
            <a:r>
              <a:rPr lang="en-US" sz="3200" b="1" dirty="0"/>
              <a:t>(2 Sam 12:5–6, 10; 12:14–15; 13:28–29; 18:15; 1 Kgs 2:25). </a:t>
            </a:r>
          </a:p>
        </p:txBody>
      </p:sp>
      <p:sp>
        <p:nvSpPr>
          <p:cNvPr id="6159" name="Rectangle 6158">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61" name="Rectangle 6160">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David and Bathsheba - GoodSalt">
            <a:extLst>
              <a:ext uri="{FF2B5EF4-FFF2-40B4-BE49-F238E27FC236}">
                <a16:creationId xmlns:a16="http://schemas.microsoft.com/office/drawing/2014/main" id="{505A2EEF-1729-1BB3-B49E-03992C4CEF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624" r="-1" b="-1"/>
          <a:stretch>
            <a:fillRect/>
          </a:stretch>
        </p:blipFill>
        <p:spPr bwMode="auto">
          <a:xfrm>
            <a:off x="5977788" y="799352"/>
            <a:ext cx="5425410" cy="5259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95178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43CAA20-3569-4189-9E48-239A229A8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97C956-79A8-0630-7503-4FC3DA91FF5D}"/>
              </a:ext>
            </a:extLst>
          </p:cNvPr>
          <p:cNvSpPr>
            <a:spLocks noGrp="1"/>
          </p:cNvSpPr>
          <p:nvPr>
            <p:ph type="title"/>
          </p:nvPr>
        </p:nvSpPr>
        <p:spPr>
          <a:xfrm>
            <a:off x="838200" y="451381"/>
            <a:ext cx="10512552" cy="4066540"/>
          </a:xfrm>
        </p:spPr>
        <p:txBody>
          <a:bodyPr vert="horz" lIns="91440" tIns="45720" rIns="91440" bIns="45720" rtlCol="0" anchor="b">
            <a:normAutofit/>
          </a:bodyPr>
          <a:lstStyle/>
          <a:p>
            <a:r>
              <a:rPr lang="en-US" sz="6600" b="1" kern="1200">
                <a:solidFill>
                  <a:schemeClr val="tx1"/>
                </a:solidFill>
                <a:latin typeface="+mj-lt"/>
                <a:ea typeface="+mj-ea"/>
                <a:cs typeface="+mj-cs"/>
              </a:rPr>
              <a:t>Historical Background to the story</a:t>
            </a:r>
            <a:endParaRPr lang="en-US" sz="6600" kern="1200">
              <a:solidFill>
                <a:schemeClr val="tx1"/>
              </a:solidFill>
              <a:latin typeface="+mj-lt"/>
              <a:ea typeface="+mj-ea"/>
              <a:cs typeface="+mj-cs"/>
            </a:endParaRPr>
          </a:p>
        </p:txBody>
      </p:sp>
      <p:sp>
        <p:nvSpPr>
          <p:cNvPr id="3" name="Content Placeholder 2">
            <a:extLst>
              <a:ext uri="{FF2B5EF4-FFF2-40B4-BE49-F238E27FC236}">
                <a16:creationId xmlns:a16="http://schemas.microsoft.com/office/drawing/2014/main" id="{8A40C445-A684-D4E6-AF2E-A1C240FD1F1F}"/>
              </a:ext>
            </a:extLst>
          </p:cNvPr>
          <p:cNvSpPr>
            <a:spLocks noGrp="1"/>
          </p:cNvSpPr>
          <p:nvPr>
            <p:ph idx="1"/>
          </p:nvPr>
        </p:nvSpPr>
        <p:spPr>
          <a:xfrm>
            <a:off x="838199" y="4983276"/>
            <a:ext cx="10512552" cy="1126680"/>
          </a:xfrm>
        </p:spPr>
        <p:txBody>
          <a:bodyPr vert="horz" lIns="91440" tIns="45720" rIns="91440" bIns="45720" rtlCol="0">
            <a:normAutofit/>
          </a:bodyPr>
          <a:lstStyle/>
          <a:p>
            <a:pPr marL="0" indent="0">
              <a:buNone/>
            </a:pPr>
            <a:r>
              <a:rPr lang="en-US" sz="3600" kern="1200" dirty="0">
                <a:solidFill>
                  <a:schemeClr val="tx1"/>
                </a:solidFill>
                <a:latin typeface="+mn-lt"/>
                <a:ea typeface="+mn-ea"/>
                <a:cs typeface="+mn-cs"/>
              </a:rPr>
              <a:t>(2 Sam. 21:1). </a:t>
            </a:r>
          </a:p>
        </p:txBody>
      </p:sp>
      <p:sp>
        <p:nvSpPr>
          <p:cNvPr id="10" name="sketch line">
            <a:extLst>
              <a:ext uri="{FF2B5EF4-FFF2-40B4-BE49-F238E27FC236}">
                <a16:creationId xmlns:a16="http://schemas.microsoft.com/office/drawing/2014/main" id="{DA542B6D-E775-4832-91DC-2D20F8578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18595"/>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172077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9639DF2-279D-DF0F-A1B0-1F341E38D056}"/>
              </a:ext>
            </a:extLst>
          </p:cNvPr>
          <p:cNvSpPr>
            <a:spLocks noGrp="1"/>
          </p:cNvSpPr>
          <p:nvPr>
            <p:ph idx="1"/>
          </p:nvPr>
        </p:nvSpPr>
        <p:spPr>
          <a:xfrm>
            <a:off x="472440" y="545464"/>
            <a:ext cx="4501896" cy="5843143"/>
          </a:xfrm>
        </p:spPr>
        <p:txBody>
          <a:bodyPr/>
          <a:lstStyle/>
          <a:p>
            <a:pPr marL="0" indent="0">
              <a:lnSpc>
                <a:spcPct val="100000"/>
              </a:lnSpc>
              <a:buNone/>
            </a:pPr>
            <a:r>
              <a:rPr lang="en-US" dirty="0"/>
              <a:t>The background for the slaying of Saul’s descendants was this: years before, King Saul had tried to eradicate the Gibeonites from Israel; however, his action violated the covenant Joshua had made with Gibeon in Joshua 9</a:t>
            </a:r>
          </a:p>
        </p:txBody>
      </p:sp>
      <p:pic>
        <p:nvPicPr>
          <p:cNvPr id="7170" name="Picture 2" descr="Free King Saul AI Image | 10447858">
            <a:extLst>
              <a:ext uri="{FF2B5EF4-FFF2-40B4-BE49-F238E27FC236}">
                <a16:creationId xmlns:a16="http://schemas.microsoft.com/office/drawing/2014/main" id="{5055447C-90FF-007C-99E9-05B836CB66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0" y="0"/>
            <a:ext cx="6858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96880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199" name="Rectangle 8198">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01" name="Rectangle 8200">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363E4B0-5678-2C47-FA7F-6E2A451FE0FE}"/>
              </a:ext>
            </a:extLst>
          </p:cNvPr>
          <p:cNvSpPr>
            <a:spLocks noGrp="1"/>
          </p:cNvSpPr>
          <p:nvPr>
            <p:ph idx="1"/>
          </p:nvPr>
        </p:nvSpPr>
        <p:spPr>
          <a:xfrm>
            <a:off x="616533" y="1944913"/>
            <a:ext cx="5080258" cy="3598131"/>
          </a:xfrm>
        </p:spPr>
        <p:txBody>
          <a:bodyPr anchor="ctr">
            <a:normAutofit/>
          </a:bodyPr>
          <a:lstStyle/>
          <a:p>
            <a:pPr marL="0" indent="0">
              <a:lnSpc>
                <a:spcPct val="100000"/>
              </a:lnSpc>
              <a:buNone/>
            </a:pPr>
            <a:r>
              <a:rPr lang="en-US" sz="3600" dirty="0"/>
              <a:t>When he asked them what they would require making things right, the Gibeonites requested the lives of seven of Saul’s sons. </a:t>
            </a:r>
          </a:p>
        </p:txBody>
      </p:sp>
      <p:sp>
        <p:nvSpPr>
          <p:cNvPr id="8203" name="Rectangle 8202">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05" name="Rectangle 8204">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07" name="Rectangle 8206">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descr="What does 2 Samuel 21:4 mean? | Bible Art">
            <a:extLst>
              <a:ext uri="{FF2B5EF4-FFF2-40B4-BE49-F238E27FC236}">
                <a16:creationId xmlns:a16="http://schemas.microsoft.com/office/drawing/2014/main" id="{A74E89D4-7B05-095B-D1C1-342AA111D0AD}"/>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139676" y="650494"/>
            <a:ext cx="5324142" cy="53241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83860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266</TotalTime>
  <Words>1267</Words>
  <Application>Microsoft Office PowerPoint</Application>
  <PresentationFormat>Widescreen</PresentationFormat>
  <Paragraphs>73</Paragraphs>
  <Slides>23</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Aptos</vt:lpstr>
      <vt:lpstr>Arial</vt:lpstr>
      <vt:lpstr>Calibri</vt:lpstr>
      <vt:lpstr>Office Theme</vt:lpstr>
      <vt:lpstr>CALLED TO BE FAITHFUL: THE EXAMPLE OF RIZPAH!</vt:lpstr>
      <vt:lpstr>Introduction</vt:lpstr>
      <vt:lpstr>PowerPoint Presentation</vt:lpstr>
      <vt:lpstr>PowerPoint Presentation</vt:lpstr>
      <vt:lpstr>PowerPoint Presentation</vt:lpstr>
      <vt:lpstr>PowerPoint Presentation</vt:lpstr>
      <vt:lpstr>Historical Background to the story</vt:lpstr>
      <vt:lpstr>PowerPoint Presentation</vt:lpstr>
      <vt:lpstr>PowerPoint Presentation</vt:lpstr>
      <vt:lpstr>PowerPoint Presentation</vt:lpstr>
      <vt:lpstr>Rizpah’s Sons: Victims of Retributive Justice (2 Sam. 8-10)</vt:lpstr>
      <vt:lpstr>Rudyard Kipling's "Mother o' Mine" is a heartfelt tribute to a mother's unconditional love and sacrifice:</vt:lpstr>
      <vt:lpstr>PowerPoint Presentation</vt:lpstr>
      <vt:lpstr>PowerPoint Presentation</vt:lpstr>
      <vt:lpstr>The Duration of Rizpah’s Virgil </vt:lpstr>
      <vt:lpstr>PowerPoint Presentation</vt:lpstr>
      <vt:lpstr>The Effect of Rizpah’s Advocacy on King David (2 Sam. 21: 11 – 14)</vt:lpstr>
      <vt:lpstr>PowerPoint Presentation</vt:lpstr>
      <vt:lpstr>PowerPoint Presentation</vt:lpstr>
      <vt:lpstr>Key Lessons For Parents And Children Ministries Coordinators</vt:lpstr>
      <vt:lpstr>Lessons for Parents:</vt:lpstr>
      <vt:lpstr> Lessons for Children Ministries Coordinators: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eric amankwah</dc:creator>
  <cp:lastModifiedBy>eric amankwah</cp:lastModifiedBy>
  <cp:revision>1</cp:revision>
  <dcterms:created xsi:type="dcterms:W3CDTF">2025-07-29T11:51:55Z</dcterms:created>
  <dcterms:modified xsi:type="dcterms:W3CDTF">2025-07-29T16:18:08Z</dcterms:modified>
</cp:coreProperties>
</file>

<file path=docProps/thumbnail.jpeg>
</file>